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2"/>
  </p:notesMasterIdLst>
  <p:sldIdLst>
    <p:sldId id="256" r:id="rId2"/>
    <p:sldId id="260" r:id="rId3"/>
    <p:sldId id="258" r:id="rId4"/>
    <p:sldId id="259" r:id="rId5"/>
    <p:sldId id="261" r:id="rId6"/>
    <p:sldId id="270" r:id="rId7"/>
    <p:sldId id="272" r:id="rId8"/>
    <p:sldId id="288" r:id="rId9"/>
    <p:sldId id="282" r:id="rId10"/>
    <p:sldId id="308" r:id="rId11"/>
    <p:sldId id="281" r:id="rId12"/>
    <p:sldId id="309" r:id="rId13"/>
    <p:sldId id="311" r:id="rId14"/>
    <p:sldId id="312" r:id="rId15"/>
    <p:sldId id="316" r:id="rId16"/>
    <p:sldId id="276" r:id="rId17"/>
    <p:sldId id="315" r:id="rId18"/>
    <p:sldId id="277" r:id="rId19"/>
    <p:sldId id="313" r:id="rId20"/>
    <p:sldId id="286" r:id="rId21"/>
  </p:sldIdLst>
  <p:sldSz cx="9144000" cy="5143500" type="screen16x9"/>
  <p:notesSz cx="6858000" cy="9144000"/>
  <p:embeddedFontLst>
    <p:embeddedFont>
      <p:font typeface="Fjalla One" panose="02000506040000020004" pitchFamily="2" charset="0"/>
      <p:regular r:id="rId23"/>
    </p:embeddedFont>
    <p:embeddedFont>
      <p:font typeface="Roboto Mono" panose="00000009000000000000" pitchFamily="49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84B0D0-A6C3-435D-879E-0789398B5A10}">
  <a:tblStyle styleId="{2C84B0D0-A6C3-435D-879E-0789398B5A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66" y="6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18a650dd25a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18a650dd25a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721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18c062c1771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18c062c1771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18a650dd25a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18a650dd25a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808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18a650dd25a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18a650dd25a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222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18a650dd25a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18a650dd25a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874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18a650dd25a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18a650dd25a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423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18c062c177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18c062c177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18a650dd25a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18a650dd25a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204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18a650dd25a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18a650dd25a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534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18a650dd25a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18a650dd25a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52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1866f662964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1866f662964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667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18a650dd25a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18a650dd25a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18a650dd25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18a650dd25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1866f66296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1866f662964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1866f66296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1866f66296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18c062c13c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18c062c13c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18c062c1771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18c062c1771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18c577f1c1f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18c577f1c1f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18a650dd25a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18a650dd25a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hyperlink" Target="http://bit.ly/2TtBDfr" TargetMode="External"/><Relationship Id="rId5" Type="http://schemas.openxmlformats.org/officeDocument/2006/relationships/image" Target="../media/image4.png"/><Relationship Id="rId10" Type="http://schemas.openxmlformats.org/officeDocument/2006/relationships/hyperlink" Target="http://bit.ly/2TyoMsr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bit.ly/3A1uf1Q" TargetMode="Externa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371850" y="-443637"/>
            <a:ext cx="10271125" cy="6412313"/>
            <a:chOff x="-371850" y="-443637"/>
            <a:chExt cx="10271125" cy="6412313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692257">
              <a:off x="-105389" y="4178822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232662" y="453327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522375" y="44634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2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2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2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2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64925" y="36849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2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303648" y="40176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92050" y="3759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2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2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77075" y="30863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2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37" y="42087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2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2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Google Shape;39;p2"/>
          <p:cNvSpPr/>
          <p:nvPr/>
        </p:nvSpPr>
        <p:spPr>
          <a:xfrm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xfrm>
            <a:off x="1173700" y="1017636"/>
            <a:ext cx="4725900" cy="17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subTitle" idx="1"/>
          </p:nvPr>
        </p:nvSpPr>
        <p:spPr>
          <a:xfrm>
            <a:off x="1036800" y="3958397"/>
            <a:ext cx="4999500" cy="422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3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4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8" name="Google Shape;798;p24"/>
          <p:cNvGrpSpPr/>
          <p:nvPr/>
        </p:nvGrpSpPr>
        <p:grpSpPr>
          <a:xfrm>
            <a:off x="-548281" y="-498187"/>
            <a:ext cx="10353927" cy="6412313"/>
            <a:chOff x="-521246" y="-443637"/>
            <a:chExt cx="10353927" cy="6412313"/>
          </a:xfrm>
        </p:grpSpPr>
        <p:pic>
          <p:nvPicPr>
            <p:cNvPr id="799" name="Google Shape;799;p24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0" name="Google Shape;800;p24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1" name="Google Shape;801;p24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2" name="Google Shape;802;p24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383234">
              <a:off x="-292926" y="391179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3" name="Google Shape;803;p2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4" name="Google Shape;804;p24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175937" y="45069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5" name="Google Shape;805;p24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6" name="Google Shape;806;p24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7" name="Google Shape;807;p2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8" name="Google Shape;808;p2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9" name="Google Shape;809;p2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750975" y="46158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2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Google Shape;811;p24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2" name="Google Shape;812;p2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3" name="Google Shape;813;p24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4" name="Google Shape;814;p24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5" name="Google Shape;815;p24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793525" y="42183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6" name="Google Shape;816;p24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168348" y="42411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7" name="Google Shape;817;p2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268250" y="38352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8" name="Google Shape;818;p24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" name="Google Shape;819;p24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10475" y="30936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0" name="Google Shape;820;p24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1" name="Google Shape;821;p24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50" y="439222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p2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Google Shape;823;p24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4" name="Google Shape;824;p2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5" name="Google Shape;825;p24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6" name="Google Shape;826;p2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7" name="Google Shape;827;p24"/>
          <p:cNvSpPr/>
          <p:nvPr/>
        </p:nvSpPr>
        <p:spPr>
          <a:xfrm flipH="1"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24"/>
          <p:cNvSpPr txBox="1">
            <a:spLocks noGrp="1"/>
          </p:cNvSpPr>
          <p:nvPr>
            <p:ph type="title"/>
          </p:nvPr>
        </p:nvSpPr>
        <p:spPr>
          <a:xfrm>
            <a:off x="1003393" y="3176822"/>
            <a:ext cx="7137300" cy="6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829" name="Google Shape;829;p24"/>
          <p:cNvSpPr txBox="1">
            <a:spLocks noGrp="1"/>
          </p:cNvSpPr>
          <p:nvPr>
            <p:ph type="subTitle" idx="1"/>
          </p:nvPr>
        </p:nvSpPr>
        <p:spPr>
          <a:xfrm>
            <a:off x="1013143" y="3787997"/>
            <a:ext cx="71178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24"/>
          <p:cNvSpPr>
            <a:spLocks noGrp="1"/>
          </p:cNvSpPr>
          <p:nvPr>
            <p:ph type="pic" idx="2"/>
          </p:nvPr>
        </p:nvSpPr>
        <p:spPr>
          <a:xfrm>
            <a:off x="728250" y="635275"/>
            <a:ext cx="7687500" cy="245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831" name="Google Shape;831;p24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4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Google Shape;833;p25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4" name="Google Shape;834;p25"/>
          <p:cNvGrpSpPr/>
          <p:nvPr/>
        </p:nvGrpSpPr>
        <p:grpSpPr>
          <a:xfrm>
            <a:off x="-548281" y="-498187"/>
            <a:ext cx="10353927" cy="6412313"/>
            <a:chOff x="-521246" y="-443637"/>
            <a:chExt cx="10353927" cy="6412313"/>
          </a:xfrm>
        </p:grpSpPr>
        <p:pic>
          <p:nvPicPr>
            <p:cNvPr id="835" name="Google Shape;835;p25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6" name="Google Shape;836;p25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7" name="Google Shape;837;p25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8" name="Google Shape;838;p25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383234">
              <a:off x="-292926" y="391179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9" name="Google Shape;839;p2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25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175937" y="45069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1" name="Google Shape;841;p25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2" name="Google Shape;842;p25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3" name="Google Shape;843;p2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4" name="Google Shape;844;p2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5" name="Google Shape;845;p2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750975" y="46158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6" name="Google Shape;846;p2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7" name="Google Shape;847;p25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2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25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0" name="Google Shape;850;p25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1" name="Google Shape;851;p25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793525" y="42183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2" name="Google Shape;852;p25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168348" y="42411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3" name="Google Shape;853;p2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268250" y="38352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4" name="Google Shape;854;p25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5" name="Google Shape;855;p25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10475" y="30936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6" name="Google Shape;856;p25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7" name="Google Shape;857;p25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50" y="439222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8" name="Google Shape;858;p2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9" name="Google Shape;859;p25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0" name="Google Shape;860;p2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1" name="Google Shape;861;p25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2" name="Google Shape;862;p2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3" name="Google Shape;863;p25"/>
          <p:cNvSpPr/>
          <p:nvPr/>
        </p:nvSpPr>
        <p:spPr>
          <a:xfrm flipH="1"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25"/>
          <p:cNvSpPr txBox="1">
            <a:spLocks noGrp="1"/>
          </p:cNvSpPr>
          <p:nvPr>
            <p:ph type="title"/>
          </p:nvPr>
        </p:nvSpPr>
        <p:spPr>
          <a:xfrm>
            <a:off x="706825" y="54845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25"/>
          <p:cNvSpPr txBox="1">
            <a:spLocks noGrp="1"/>
          </p:cNvSpPr>
          <p:nvPr>
            <p:ph type="body" idx="1"/>
          </p:nvPr>
        </p:nvSpPr>
        <p:spPr>
          <a:xfrm>
            <a:off x="719275" y="1141600"/>
            <a:ext cx="3852600" cy="14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866" name="Google Shape;866;p25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p28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8" name="Google Shape;938;p28"/>
          <p:cNvGrpSpPr/>
          <p:nvPr/>
        </p:nvGrpSpPr>
        <p:grpSpPr>
          <a:xfrm flipH="1">
            <a:off x="-649381" y="-504393"/>
            <a:ext cx="10280731" cy="6471920"/>
            <a:chOff x="-371850" y="-503243"/>
            <a:chExt cx="10280731" cy="6471920"/>
          </a:xfrm>
        </p:grpSpPr>
        <p:pic>
          <p:nvPicPr>
            <p:cNvPr id="939" name="Google Shape;939;p2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0" name="Google Shape;940;p2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1" name="Google Shape;941;p28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2" name="Google Shape;942;p28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692257">
              <a:off x="-105389" y="4178822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3" name="Google Shape;943;p2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4" name="Google Shape;944;p28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232662" y="445707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5" name="Google Shape;945;p2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6" name="Google Shape;946;p28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7" name="Google Shape;947;p2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8" name="Google Shape;948;p2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9" name="Google Shape;949;p2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598575" y="46920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0" name="Google Shape;950;p2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1" name="Google Shape;951;p28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2" name="Google Shape;952;p2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3" name="Google Shape;953;p2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4" name="Google Shape;954;p28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5" name="Google Shape;955;p2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64925" y="36849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6" name="Google Shape;956;p28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303648" y="41700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7" name="Google Shape;957;p2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92050" y="3759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8" name="Google Shape;958;p2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9" name="Google Shape;959;p2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77075" y="30863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0" name="Google Shape;960;p28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1" name="Google Shape;961;p28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37" y="42087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2" name="Google Shape;962;p2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3" name="Google Shape;963;p28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91578" y="-3019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4" name="Google Shape;964;p2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5" name="Google Shape;965;p2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6" name="Google Shape;966;p2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7" name="Google Shape;967;p28"/>
          <p:cNvSpPr/>
          <p:nvPr/>
        </p:nvSpPr>
        <p:spPr>
          <a:xfrm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28"/>
          <p:cNvSpPr txBox="1">
            <a:spLocks noGrp="1"/>
          </p:cNvSpPr>
          <p:nvPr>
            <p:ph type="title"/>
          </p:nvPr>
        </p:nvSpPr>
        <p:spPr>
          <a:xfrm>
            <a:off x="706825" y="54864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969" name="Google Shape;969;p28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Google Shape;971;p29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2" name="Google Shape;972;p29"/>
          <p:cNvGrpSpPr/>
          <p:nvPr/>
        </p:nvGrpSpPr>
        <p:grpSpPr>
          <a:xfrm>
            <a:off x="-548281" y="-498187"/>
            <a:ext cx="10353927" cy="6412313"/>
            <a:chOff x="-521246" y="-443637"/>
            <a:chExt cx="10353927" cy="6412313"/>
          </a:xfrm>
        </p:grpSpPr>
        <p:pic>
          <p:nvPicPr>
            <p:cNvPr id="973" name="Google Shape;973;p2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4" name="Google Shape;974;p2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5" name="Google Shape;975;p29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6" name="Google Shape;976;p29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383234">
              <a:off x="-292926" y="391179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7" name="Google Shape;977;p2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8" name="Google Shape;978;p29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175937" y="45069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9" name="Google Shape;979;p2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0" name="Google Shape;980;p29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1" name="Google Shape;981;p2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2" name="Google Shape;982;p2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3" name="Google Shape;983;p2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750975" y="46158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4" name="Google Shape;984;p2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5" name="Google Shape;985;p29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6" name="Google Shape;986;p2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7" name="Google Shape;987;p2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8" name="Google Shape;988;p29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9" name="Google Shape;989;p2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793525" y="42183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0" name="Google Shape;990;p29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168348" y="42411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1" name="Google Shape;991;p2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268250" y="38352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2" name="Google Shape;992;p2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3" name="Google Shape;993;p2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10475" y="30936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4" name="Google Shape;994;p29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5" name="Google Shape;995;p29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50" y="439222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6" name="Google Shape;996;p2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7" name="Google Shape;997;p29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8" name="Google Shape;998;p2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9" name="Google Shape;999;p2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0" name="Google Shape;1000;p2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1" name="Google Shape;1001;p29"/>
          <p:cNvSpPr/>
          <p:nvPr/>
        </p:nvSpPr>
        <p:spPr>
          <a:xfrm flipH="1"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29"/>
          <p:cNvSpPr txBox="1">
            <a:spLocks noGrp="1"/>
          </p:cNvSpPr>
          <p:nvPr>
            <p:ph type="title"/>
          </p:nvPr>
        </p:nvSpPr>
        <p:spPr>
          <a:xfrm>
            <a:off x="2970050" y="548450"/>
            <a:ext cx="3197400" cy="10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60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003" name="Google Shape;1003;p29"/>
          <p:cNvSpPr txBox="1">
            <a:spLocks noGrp="1"/>
          </p:cNvSpPr>
          <p:nvPr>
            <p:ph type="subTitle" idx="1"/>
          </p:nvPr>
        </p:nvSpPr>
        <p:spPr>
          <a:xfrm>
            <a:off x="2970025" y="1445500"/>
            <a:ext cx="3197400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29"/>
          <p:cNvSpPr txBox="1"/>
          <p:nvPr/>
        </p:nvSpPr>
        <p:spPr>
          <a:xfrm>
            <a:off x="2020150" y="3922025"/>
            <a:ext cx="51036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005" name="Google Shape;1005;p29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30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8" name="Google Shape;1008;p30"/>
          <p:cNvGrpSpPr/>
          <p:nvPr/>
        </p:nvGrpSpPr>
        <p:grpSpPr>
          <a:xfrm>
            <a:off x="-548281" y="-498187"/>
            <a:ext cx="10353927" cy="6412313"/>
            <a:chOff x="-521246" y="-443637"/>
            <a:chExt cx="10353927" cy="6412313"/>
          </a:xfrm>
        </p:grpSpPr>
        <p:pic>
          <p:nvPicPr>
            <p:cNvPr id="1009" name="Google Shape;1009;p30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0" name="Google Shape;1010;p30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1" name="Google Shape;1011;p30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2" name="Google Shape;1012;p30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383234">
              <a:off x="-292926" y="391179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3" name="Google Shape;1013;p3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4" name="Google Shape;1014;p30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175937" y="45069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5" name="Google Shape;1015;p30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6" name="Google Shape;1016;p30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7" name="Google Shape;1017;p3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8" name="Google Shape;1018;p3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9" name="Google Shape;1019;p3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750975" y="46158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0" name="Google Shape;1020;p3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1" name="Google Shape;1021;p30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2" name="Google Shape;1022;p3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3" name="Google Shape;1023;p30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4" name="Google Shape;1024;p30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5" name="Google Shape;1025;p30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793525" y="42183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6" name="Google Shape;1026;p30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168348" y="42411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7" name="Google Shape;1027;p3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268250" y="38352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8" name="Google Shape;1028;p30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9" name="Google Shape;1029;p30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10475" y="30936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0" name="Google Shape;1030;p30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1" name="Google Shape;1031;p30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50" y="439222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2" name="Google Shape;1032;p3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3" name="Google Shape;1033;p30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4" name="Google Shape;1034;p3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5" name="Google Shape;1035;p30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6" name="Google Shape;1036;p3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7" name="Google Shape;1037;p30"/>
          <p:cNvSpPr/>
          <p:nvPr/>
        </p:nvSpPr>
        <p:spPr>
          <a:xfrm flipH="1"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8" name="Google Shape;1038;p30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9" name="Google Shape;1039;p30"/>
          <p:cNvPicPr preferRelativeResize="0"/>
          <p:nvPr/>
        </p:nvPicPr>
        <p:blipFill rotWithShape="1">
          <a:blip r:embed="rId9">
            <a:alphaModFix/>
          </a:blip>
          <a:srcRect l="7289" t="58841" r="9307" b="3495"/>
          <a:stretch/>
        </p:blipFill>
        <p:spPr>
          <a:xfrm>
            <a:off x="2024791" y="0"/>
            <a:ext cx="4979021" cy="149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321225" y="3427175"/>
            <a:ext cx="1882550" cy="185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7886800" y="548451"/>
            <a:ext cx="1087950" cy="107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1632508">
            <a:off x="835875" y="444275"/>
            <a:ext cx="966450" cy="9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Google Shape;1044;p31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5" name="Google Shape;1045;p31"/>
          <p:cNvGrpSpPr/>
          <p:nvPr/>
        </p:nvGrpSpPr>
        <p:grpSpPr>
          <a:xfrm>
            <a:off x="-548281" y="-498187"/>
            <a:ext cx="10353927" cy="6412313"/>
            <a:chOff x="-521246" y="-443637"/>
            <a:chExt cx="10353927" cy="6412313"/>
          </a:xfrm>
        </p:grpSpPr>
        <p:pic>
          <p:nvPicPr>
            <p:cNvPr id="1046" name="Google Shape;1046;p3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7" name="Google Shape;1047;p31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8" name="Google Shape;1048;p31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9" name="Google Shape;1049;p31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383234">
              <a:off x="-292926" y="391179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0" name="Google Shape;1050;p3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31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175937" y="45069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2" name="Google Shape;1052;p3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3" name="Google Shape;1053;p31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4" name="Google Shape;1054;p3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5" name="Google Shape;1055;p3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6" name="Google Shape;1056;p3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750975" y="46158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7" name="Google Shape;1057;p3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8" name="Google Shape;1058;p31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9" name="Google Shape;1059;p3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0" name="Google Shape;1060;p3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1" name="Google Shape;1061;p31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2" name="Google Shape;1062;p31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793525" y="42183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3" name="Google Shape;1063;p31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168348" y="42411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4" name="Google Shape;1064;p3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268250" y="38352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5" name="Google Shape;1065;p3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6" name="Google Shape;1066;p3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10475" y="30936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7" name="Google Shape;1067;p31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8" name="Google Shape;1068;p31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50" y="439222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9" name="Google Shape;1069;p3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0" name="Google Shape;1070;p31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1" name="Google Shape;1071;p3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2" name="Google Shape;1072;p31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3" name="Google Shape;1073;p3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4" name="Google Shape;1074;p31"/>
          <p:cNvSpPr/>
          <p:nvPr/>
        </p:nvSpPr>
        <p:spPr>
          <a:xfrm flipH="1"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5" name="Google Shape;1075;p31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76" name="Google Shape;1076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346800" y="3112150"/>
            <a:ext cx="2408500" cy="23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44227" y="-1247200"/>
            <a:ext cx="2789997" cy="274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537345">
            <a:off x="7395125" y="3666325"/>
            <a:ext cx="1009701" cy="99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24250" y="462148"/>
            <a:ext cx="1328800" cy="1306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9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9"/>
          <p:cNvGrpSpPr/>
          <p:nvPr/>
        </p:nvGrpSpPr>
        <p:grpSpPr>
          <a:xfrm rot="10800000" flipH="1">
            <a:off x="-241100" y="-356137"/>
            <a:ext cx="10204531" cy="6412302"/>
            <a:chOff x="-371850" y="-900837"/>
            <a:chExt cx="10204531" cy="6412302"/>
          </a:xfrm>
        </p:grpSpPr>
        <p:pic>
          <p:nvPicPr>
            <p:cNvPr id="262" name="Google Shape;262;p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5400000" flipH="1">
              <a:off x="7291760" y="2204976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1084775" y="1760341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9587534" flipH="1">
              <a:off x="2052723" y="3679589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9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0800000">
              <a:off x="730762" y="2766890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9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10800000" flipH="1">
              <a:off x="6626075" y="401704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9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0800000" flipH="1">
              <a:off x="2833362" y="450891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-315600" y="3284889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7107743" flipH="1">
              <a:off x="-105389" y="-292837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10800000" flipH="1">
              <a:off x="6171775" y="482831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9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 flipH="1">
              <a:off x="2078275" y="-28188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9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10800000" flipH="1">
              <a:off x="-371850" y="1487304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9587534" flipH="1">
              <a:off x="4497373" y="-485436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192050" y="469049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-4499992" flipH="1">
              <a:off x="279250" y="3098902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1522375" y="314191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7307700" y="32741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5400000" flipH="1">
              <a:off x="3955585" y="3969851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10800000">
              <a:off x="2131750" y="491571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9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8680372" flipH="1">
              <a:off x="5688925" y="-639710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9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7378974" flipH="1">
              <a:off x="5171614" y="4017997"/>
              <a:ext cx="1083098" cy="10830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9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0800000" flipH="1">
              <a:off x="564925" y="487714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2904834">
              <a:off x="2851828" y="13754"/>
              <a:ext cx="1469192" cy="14691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192050" y="1018666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9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>
              <a:off x="653725" y="3989265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9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flipH="1">
              <a:off x="8052225" y="539490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127792">
              <a:off x="7917824" y="3197663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9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flipH="1">
              <a:off x="7522662" y="36354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8697650" y="211666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4059514" flipH="1">
              <a:off x="8315378" y="3901665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7969325" y="4648216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9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0800000">
              <a:off x="8480100" y="197416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-4499992">
              <a:off x="8291812" y="2961991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7772700" y="179954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p9"/>
          <p:cNvSpPr/>
          <p:nvPr/>
        </p:nvSpPr>
        <p:spPr>
          <a:xfrm>
            <a:off x="1312575" y="851975"/>
            <a:ext cx="6519000" cy="3439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9"/>
          <p:cNvSpPr txBox="1">
            <a:spLocks noGrp="1"/>
          </p:cNvSpPr>
          <p:nvPr>
            <p:ph type="title"/>
          </p:nvPr>
        </p:nvSpPr>
        <p:spPr>
          <a:xfrm>
            <a:off x="1851750" y="1208675"/>
            <a:ext cx="54405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97" name="Google Shape;297;p9"/>
          <p:cNvSpPr txBox="1">
            <a:spLocks noGrp="1"/>
          </p:cNvSpPr>
          <p:nvPr>
            <p:ph type="subTitle" idx="1"/>
          </p:nvPr>
        </p:nvSpPr>
        <p:spPr>
          <a:xfrm>
            <a:off x="1851750" y="2486714"/>
            <a:ext cx="5440500" cy="14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7255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6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6"/>
          <p:cNvGrpSpPr/>
          <p:nvPr/>
        </p:nvGrpSpPr>
        <p:grpSpPr>
          <a:xfrm>
            <a:off x="-371850" y="-443637"/>
            <a:ext cx="10271125" cy="6412313"/>
            <a:chOff x="-371850" y="-443637"/>
            <a:chExt cx="10271125" cy="6412313"/>
          </a:xfrm>
        </p:grpSpPr>
        <p:pic>
          <p:nvPicPr>
            <p:cNvPr id="153" name="Google Shape;153;p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6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6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6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692257">
              <a:off x="-105389" y="4178822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6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232662" y="453327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6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522375" y="44634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6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6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6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64925" y="36849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6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303648" y="40176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92050" y="3759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77075" y="30863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6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6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37" y="42087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6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6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1" name="Google Shape;181;p6"/>
          <p:cNvSpPr/>
          <p:nvPr/>
        </p:nvSpPr>
        <p:spPr>
          <a:xfrm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6"/>
          <p:cNvSpPr txBox="1">
            <a:spLocks noGrp="1"/>
          </p:cNvSpPr>
          <p:nvPr>
            <p:ph type="title"/>
          </p:nvPr>
        </p:nvSpPr>
        <p:spPr>
          <a:xfrm>
            <a:off x="706825" y="54864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83" name="Google Shape;183;p6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8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8"/>
          <p:cNvGrpSpPr/>
          <p:nvPr/>
        </p:nvGrpSpPr>
        <p:grpSpPr>
          <a:xfrm rot="10800000">
            <a:off x="-829050" y="-443637"/>
            <a:ext cx="10204531" cy="6412302"/>
            <a:chOff x="-371850" y="-900837"/>
            <a:chExt cx="10204531" cy="6412302"/>
          </a:xfrm>
        </p:grpSpPr>
        <p:pic>
          <p:nvPicPr>
            <p:cNvPr id="222" name="Google Shape;222;p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5400000" flipH="1">
              <a:off x="7291760" y="2204976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1084775" y="1760341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9587534" flipH="1">
              <a:off x="2052723" y="3679589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8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0800000">
              <a:off x="730762" y="2766890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8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10800000" flipH="1">
              <a:off x="6626075" y="401704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8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0800000" flipH="1">
              <a:off x="2833362" y="450891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-315600" y="3284889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7107743" flipH="1">
              <a:off x="-105389" y="-292837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10800000" flipH="1">
              <a:off x="6171775" y="482831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8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 flipH="1">
              <a:off x="2078275" y="-28188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8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10800000" flipH="1">
              <a:off x="-371850" y="1487304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9587534" flipH="1">
              <a:off x="4497373" y="-485436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192050" y="469049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-4499992" flipH="1">
              <a:off x="279250" y="3098902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1522375" y="314191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7307700" y="32741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5400000" flipH="1">
              <a:off x="3955585" y="3969851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10800000">
              <a:off x="2131750" y="491571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8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8680372" flipH="1">
              <a:off x="5688925" y="-639710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8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7378974" flipH="1">
              <a:off x="5171614" y="4017997"/>
              <a:ext cx="1083098" cy="10830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8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0800000" flipH="1">
              <a:off x="564925" y="487714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2904834">
              <a:off x="2851828" y="13754"/>
              <a:ext cx="1469192" cy="14691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192050" y="1018666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8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>
              <a:off x="653725" y="3989265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8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flipH="1">
              <a:off x="8052225" y="539490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127792">
              <a:off x="7917824" y="3197663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8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flipH="1">
              <a:off x="7522662" y="36354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8697650" y="211666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4059514" flipH="1">
              <a:off x="8315378" y="3901665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7969325" y="4648216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8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0800000">
              <a:off x="8480100" y="197416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-4499992">
              <a:off x="8291812" y="2961991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7772700" y="179954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8"/>
          <p:cNvSpPr/>
          <p:nvPr/>
        </p:nvSpPr>
        <p:spPr>
          <a:xfrm>
            <a:off x="1312575" y="851975"/>
            <a:ext cx="6519000" cy="3439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8"/>
          <p:cNvSpPr txBox="1">
            <a:spLocks noGrp="1"/>
          </p:cNvSpPr>
          <p:nvPr>
            <p:ph type="title"/>
          </p:nvPr>
        </p:nvSpPr>
        <p:spPr>
          <a:xfrm>
            <a:off x="2577300" y="1594173"/>
            <a:ext cx="3989400" cy="11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257" name="Google Shape;257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3390378" y="2356324"/>
            <a:ext cx="5653551" cy="555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09322" y="-3086251"/>
            <a:ext cx="5653551" cy="555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"/>
          <p:cNvSpPr txBox="1">
            <a:spLocks noGrp="1"/>
          </p:cNvSpPr>
          <p:nvPr>
            <p:ph type="body" idx="1"/>
          </p:nvPr>
        </p:nvSpPr>
        <p:spPr>
          <a:xfrm>
            <a:off x="4648200" y="3185151"/>
            <a:ext cx="3858600" cy="127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500">
                <a:latin typeface="Fjalla One"/>
                <a:ea typeface="Fjalla One"/>
                <a:cs typeface="Fjalla One"/>
                <a:sym typeface="Fjalla One"/>
              </a:defRPr>
            </a:lvl1pPr>
          </a:lstStyle>
          <a:p>
            <a:endParaRPr/>
          </a:p>
        </p:txBody>
      </p:sp>
      <p:pic>
        <p:nvPicPr>
          <p:cNvPr id="300" name="Google Shape;300;p1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0800000">
            <a:off x="1423800" y="3712240"/>
            <a:ext cx="1325150" cy="13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>
            <a:off x="5554113" y="4204115"/>
            <a:ext cx="987550" cy="98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0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10800000">
            <a:off x="8561374" y="2980089"/>
            <a:ext cx="1129251" cy="112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0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10800000">
            <a:off x="2912801" y="4523515"/>
            <a:ext cx="290449" cy="29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0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flipH="1">
            <a:off x="8892526" y="4385690"/>
            <a:ext cx="290449" cy="29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0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4499992">
            <a:off x="8805327" y="2794102"/>
            <a:ext cx="290448" cy="29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0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-4499992">
            <a:off x="1722727" y="-214109"/>
            <a:ext cx="290448" cy="29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0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-5400000">
            <a:off x="4246891" y="4189589"/>
            <a:ext cx="1017574" cy="101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0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10800000" flipH="1">
            <a:off x="6831826" y="4747240"/>
            <a:ext cx="290449" cy="29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0"/>
          <p:cNvPicPr preferRelativeResize="0"/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-7379002">
            <a:off x="3178025" y="3727552"/>
            <a:ext cx="769601" cy="76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>
            <a:off x="7207150" y="4070240"/>
            <a:ext cx="1522200" cy="15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668900" y="229765"/>
            <a:ext cx="1522200" cy="15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0"/>
          <p:cNvPicPr preferRelativeResize="0"/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-1127792" flipH="1">
            <a:off x="275345" y="2892863"/>
            <a:ext cx="1181857" cy="1181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0"/>
          <p:cNvPicPr preferRelativeResize="0"/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553188" y="-215310"/>
            <a:ext cx="769600" cy="7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0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-4499992">
            <a:off x="148952" y="-93134"/>
            <a:ext cx="290448" cy="29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0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4059514">
            <a:off x="-257351" y="3596865"/>
            <a:ext cx="1316998" cy="13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0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-4499992">
            <a:off x="1115252" y="4343416"/>
            <a:ext cx="290448" cy="29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 flipH="1">
            <a:off x="-92625" y="1669365"/>
            <a:ext cx="987550" cy="98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0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4499992" flipH="1">
            <a:off x="792765" y="2657191"/>
            <a:ext cx="290448" cy="29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13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3" name="Google Shape;363;p13"/>
          <p:cNvGrpSpPr/>
          <p:nvPr/>
        </p:nvGrpSpPr>
        <p:grpSpPr>
          <a:xfrm flipH="1">
            <a:off x="-548281" y="-421987"/>
            <a:ext cx="10353927" cy="6412313"/>
            <a:chOff x="-521246" y="-443637"/>
            <a:chExt cx="10353927" cy="6412313"/>
          </a:xfrm>
        </p:grpSpPr>
        <p:pic>
          <p:nvPicPr>
            <p:cNvPr id="364" name="Google Shape;364;p13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13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13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13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383234">
              <a:off x="-292926" y="391179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1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13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175937" y="45069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13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13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1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1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1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750975" y="46158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1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13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1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13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13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13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793525" y="42183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13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168348" y="42411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1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268250" y="38352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13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13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10475" y="30936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13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13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50" y="439222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1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13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1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13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13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2" name="Google Shape;392;p13"/>
          <p:cNvSpPr/>
          <p:nvPr/>
        </p:nvSpPr>
        <p:spPr>
          <a:xfrm flipH="1"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3"/>
          <p:cNvSpPr txBox="1">
            <a:spLocks noGrp="1"/>
          </p:cNvSpPr>
          <p:nvPr>
            <p:ph type="title"/>
          </p:nvPr>
        </p:nvSpPr>
        <p:spPr>
          <a:xfrm>
            <a:off x="706825" y="54845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394" name="Google Shape;394;p13"/>
          <p:cNvSpPr txBox="1">
            <a:spLocks noGrp="1"/>
          </p:cNvSpPr>
          <p:nvPr>
            <p:ph type="title" idx="2" hasCustomPrompt="1"/>
          </p:nvPr>
        </p:nvSpPr>
        <p:spPr>
          <a:xfrm>
            <a:off x="756656" y="1532700"/>
            <a:ext cx="760500" cy="5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95" name="Google Shape;395;p13"/>
          <p:cNvSpPr txBox="1">
            <a:spLocks noGrp="1"/>
          </p:cNvSpPr>
          <p:nvPr>
            <p:ph type="subTitle" idx="1"/>
          </p:nvPr>
        </p:nvSpPr>
        <p:spPr>
          <a:xfrm>
            <a:off x="1517169" y="1532697"/>
            <a:ext cx="30114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396" name="Google Shape;396;p13"/>
          <p:cNvSpPr txBox="1">
            <a:spLocks noGrp="1"/>
          </p:cNvSpPr>
          <p:nvPr>
            <p:ph type="subTitle" idx="3"/>
          </p:nvPr>
        </p:nvSpPr>
        <p:spPr>
          <a:xfrm>
            <a:off x="1517175" y="1967225"/>
            <a:ext cx="3011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13"/>
          <p:cNvSpPr txBox="1">
            <a:spLocks noGrp="1"/>
          </p:cNvSpPr>
          <p:nvPr>
            <p:ph type="title" idx="4" hasCustomPrompt="1"/>
          </p:nvPr>
        </p:nvSpPr>
        <p:spPr>
          <a:xfrm>
            <a:off x="4615433" y="1532700"/>
            <a:ext cx="760500" cy="5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98" name="Google Shape;398;p13"/>
          <p:cNvSpPr txBox="1">
            <a:spLocks noGrp="1"/>
          </p:cNvSpPr>
          <p:nvPr>
            <p:ph type="subTitle" idx="5"/>
          </p:nvPr>
        </p:nvSpPr>
        <p:spPr>
          <a:xfrm>
            <a:off x="5375944" y="1532697"/>
            <a:ext cx="30114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399" name="Google Shape;399;p13"/>
          <p:cNvSpPr txBox="1">
            <a:spLocks noGrp="1"/>
          </p:cNvSpPr>
          <p:nvPr>
            <p:ph type="subTitle" idx="6"/>
          </p:nvPr>
        </p:nvSpPr>
        <p:spPr>
          <a:xfrm>
            <a:off x="5375950" y="1967225"/>
            <a:ext cx="3011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13"/>
          <p:cNvSpPr txBox="1">
            <a:spLocks noGrp="1"/>
          </p:cNvSpPr>
          <p:nvPr>
            <p:ph type="title" idx="7" hasCustomPrompt="1"/>
          </p:nvPr>
        </p:nvSpPr>
        <p:spPr>
          <a:xfrm>
            <a:off x="756656" y="3212149"/>
            <a:ext cx="760500" cy="5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01" name="Google Shape;401;p13"/>
          <p:cNvSpPr txBox="1">
            <a:spLocks noGrp="1"/>
          </p:cNvSpPr>
          <p:nvPr>
            <p:ph type="subTitle" idx="8"/>
          </p:nvPr>
        </p:nvSpPr>
        <p:spPr>
          <a:xfrm>
            <a:off x="1517169" y="3212150"/>
            <a:ext cx="30114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402" name="Google Shape;402;p13"/>
          <p:cNvSpPr txBox="1">
            <a:spLocks noGrp="1"/>
          </p:cNvSpPr>
          <p:nvPr>
            <p:ph type="subTitle" idx="9"/>
          </p:nvPr>
        </p:nvSpPr>
        <p:spPr>
          <a:xfrm>
            <a:off x="1517175" y="3646676"/>
            <a:ext cx="3011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13"/>
          <p:cNvSpPr txBox="1">
            <a:spLocks noGrp="1"/>
          </p:cNvSpPr>
          <p:nvPr>
            <p:ph type="title" idx="13" hasCustomPrompt="1"/>
          </p:nvPr>
        </p:nvSpPr>
        <p:spPr>
          <a:xfrm>
            <a:off x="4615431" y="3212149"/>
            <a:ext cx="760500" cy="5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04" name="Google Shape;404;p13"/>
          <p:cNvSpPr txBox="1">
            <a:spLocks noGrp="1"/>
          </p:cNvSpPr>
          <p:nvPr>
            <p:ph type="subTitle" idx="14"/>
          </p:nvPr>
        </p:nvSpPr>
        <p:spPr>
          <a:xfrm>
            <a:off x="5375944" y="3212150"/>
            <a:ext cx="30114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405" name="Google Shape;405;p13"/>
          <p:cNvSpPr txBox="1">
            <a:spLocks noGrp="1"/>
          </p:cNvSpPr>
          <p:nvPr>
            <p:ph type="subTitle" idx="15"/>
          </p:nvPr>
        </p:nvSpPr>
        <p:spPr>
          <a:xfrm>
            <a:off x="5375950" y="3646676"/>
            <a:ext cx="3011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06" name="Google Shape;406;p13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14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" name="Google Shape;409;p14"/>
          <p:cNvGrpSpPr/>
          <p:nvPr/>
        </p:nvGrpSpPr>
        <p:grpSpPr>
          <a:xfrm>
            <a:off x="-548281" y="-498187"/>
            <a:ext cx="10353927" cy="6412313"/>
            <a:chOff x="-521246" y="-443637"/>
            <a:chExt cx="10353927" cy="6412313"/>
          </a:xfrm>
        </p:grpSpPr>
        <p:pic>
          <p:nvPicPr>
            <p:cNvPr id="410" name="Google Shape;410;p14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14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14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14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383234">
              <a:off x="-292926" y="391179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1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14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175937" y="45069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14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14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1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1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1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750975" y="46158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1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14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1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14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14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14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793525" y="42183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14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168348" y="42411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1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268250" y="38352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14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14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10475" y="30936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14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14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50" y="439222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1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14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1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14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1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8" name="Google Shape;438;p14"/>
          <p:cNvSpPr/>
          <p:nvPr/>
        </p:nvSpPr>
        <p:spPr>
          <a:xfrm flipH="1"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4"/>
          <p:cNvSpPr txBox="1">
            <a:spLocks noGrp="1"/>
          </p:cNvSpPr>
          <p:nvPr>
            <p:ph type="subTitle" idx="1"/>
          </p:nvPr>
        </p:nvSpPr>
        <p:spPr>
          <a:xfrm>
            <a:off x="3721750" y="3139575"/>
            <a:ext cx="43986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35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440" name="Google Shape;440;p14"/>
          <p:cNvSpPr txBox="1">
            <a:spLocks noGrp="1"/>
          </p:cNvSpPr>
          <p:nvPr>
            <p:ph type="subTitle" idx="2"/>
          </p:nvPr>
        </p:nvSpPr>
        <p:spPr>
          <a:xfrm>
            <a:off x="3721750" y="1289618"/>
            <a:ext cx="4398600" cy="18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41" name="Google Shape;441;p14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4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16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4" name="Google Shape;484;p16"/>
          <p:cNvGrpSpPr/>
          <p:nvPr/>
        </p:nvGrpSpPr>
        <p:grpSpPr>
          <a:xfrm flipH="1">
            <a:off x="-905250" y="-519837"/>
            <a:ext cx="10271125" cy="6412313"/>
            <a:chOff x="-371850" y="-443637"/>
            <a:chExt cx="10271125" cy="6412313"/>
          </a:xfrm>
        </p:grpSpPr>
        <p:pic>
          <p:nvPicPr>
            <p:cNvPr id="485" name="Google Shape;485;p1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16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16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16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692257">
              <a:off x="-105389" y="4178822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1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16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232662" y="453327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1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16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1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1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1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522375" y="44634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1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16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1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1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16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" name="Google Shape;501;p16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64925" y="36849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16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303648" y="40176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1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92050" y="3759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1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1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77075" y="30863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16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16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37" y="42087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1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16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1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16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1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3" name="Google Shape;513;p16"/>
          <p:cNvSpPr/>
          <p:nvPr/>
        </p:nvSpPr>
        <p:spPr>
          <a:xfrm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6"/>
          <p:cNvSpPr txBox="1">
            <a:spLocks noGrp="1"/>
          </p:cNvSpPr>
          <p:nvPr>
            <p:ph type="title"/>
          </p:nvPr>
        </p:nvSpPr>
        <p:spPr>
          <a:xfrm>
            <a:off x="706825" y="54845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16"/>
          <p:cNvSpPr txBox="1">
            <a:spLocks noGrp="1"/>
          </p:cNvSpPr>
          <p:nvPr>
            <p:ph type="subTitle" idx="1"/>
          </p:nvPr>
        </p:nvSpPr>
        <p:spPr>
          <a:xfrm>
            <a:off x="1872213" y="1347806"/>
            <a:ext cx="45720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516" name="Google Shape;516;p16"/>
          <p:cNvSpPr txBox="1">
            <a:spLocks noGrp="1"/>
          </p:cNvSpPr>
          <p:nvPr>
            <p:ph type="subTitle" idx="2"/>
          </p:nvPr>
        </p:nvSpPr>
        <p:spPr>
          <a:xfrm>
            <a:off x="1872213" y="1782331"/>
            <a:ext cx="4572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16"/>
          <p:cNvSpPr txBox="1">
            <a:spLocks noGrp="1"/>
          </p:cNvSpPr>
          <p:nvPr>
            <p:ph type="subTitle" idx="3"/>
          </p:nvPr>
        </p:nvSpPr>
        <p:spPr>
          <a:xfrm>
            <a:off x="2699788" y="2910181"/>
            <a:ext cx="45720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518" name="Google Shape;518;p16"/>
          <p:cNvSpPr txBox="1">
            <a:spLocks noGrp="1"/>
          </p:cNvSpPr>
          <p:nvPr>
            <p:ph type="subTitle" idx="4"/>
          </p:nvPr>
        </p:nvSpPr>
        <p:spPr>
          <a:xfrm>
            <a:off x="2699800" y="3344696"/>
            <a:ext cx="4572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19" name="Google Shape;519;p16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21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3" name="Google Shape;693;p21"/>
          <p:cNvGrpSpPr/>
          <p:nvPr/>
        </p:nvGrpSpPr>
        <p:grpSpPr>
          <a:xfrm flipH="1">
            <a:off x="-905250" y="-519837"/>
            <a:ext cx="10271125" cy="6412313"/>
            <a:chOff x="-371850" y="-443637"/>
            <a:chExt cx="10271125" cy="6412313"/>
          </a:xfrm>
        </p:grpSpPr>
        <p:pic>
          <p:nvPicPr>
            <p:cNvPr id="694" name="Google Shape;694;p2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21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21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21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692257">
              <a:off x="-105389" y="4178822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21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232662" y="453327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2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21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522375" y="44634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21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2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21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21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64925" y="36849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21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303648" y="40176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92050" y="3759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2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2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77075" y="30863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21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21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37" y="42087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8" name="Google Shape;718;p21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Google Shape;719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21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2" name="Google Shape;722;p21"/>
          <p:cNvSpPr/>
          <p:nvPr/>
        </p:nvSpPr>
        <p:spPr>
          <a:xfrm flipH="1"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1"/>
          <p:cNvSpPr txBox="1">
            <a:spLocks noGrp="1"/>
          </p:cNvSpPr>
          <p:nvPr>
            <p:ph type="title"/>
          </p:nvPr>
        </p:nvSpPr>
        <p:spPr>
          <a:xfrm>
            <a:off x="704104" y="548450"/>
            <a:ext cx="77268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24" name="Google Shape;724;p21"/>
          <p:cNvSpPr txBox="1">
            <a:spLocks noGrp="1"/>
          </p:cNvSpPr>
          <p:nvPr>
            <p:ph type="body" idx="1"/>
          </p:nvPr>
        </p:nvSpPr>
        <p:spPr>
          <a:xfrm>
            <a:off x="1761000" y="2169925"/>
            <a:ext cx="5622000" cy="19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725" name="Google Shape;725;p21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6825" y="548450"/>
            <a:ext cx="77304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6825" y="1244956"/>
            <a:ext cx="7730400" cy="3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6" r:id="rId4"/>
    <p:sldLayoutId id="2147483658" r:id="rId5"/>
    <p:sldLayoutId id="2147483659" r:id="rId6"/>
    <p:sldLayoutId id="2147483660" r:id="rId7"/>
    <p:sldLayoutId id="2147483662" r:id="rId8"/>
    <p:sldLayoutId id="2147483667" r:id="rId9"/>
    <p:sldLayoutId id="2147483670" r:id="rId10"/>
    <p:sldLayoutId id="2147483671" r:id="rId11"/>
    <p:sldLayoutId id="2147483674" r:id="rId12"/>
    <p:sldLayoutId id="2147483675" r:id="rId13"/>
    <p:sldLayoutId id="2147483676" r:id="rId14"/>
    <p:sldLayoutId id="2147483677" r:id="rId15"/>
    <p:sldLayoutId id="2147483682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NHYSw75F8mKbf523ba2QslNSO57aAEg_Jk_Tm7ec6PQ/copy#gid=0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5"/>
          <p:cNvSpPr txBox="1">
            <a:spLocks noGrp="1"/>
          </p:cNvSpPr>
          <p:nvPr>
            <p:ph type="ctrTitle"/>
          </p:nvPr>
        </p:nvSpPr>
        <p:spPr>
          <a:xfrm>
            <a:off x="1173700" y="1017636"/>
            <a:ext cx="4725900" cy="17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 SQL ANALYSIS</a:t>
            </a:r>
            <a:r>
              <a:rPr lang="en" sz="6600" dirty="0"/>
              <a:t> </a:t>
            </a:r>
            <a:br>
              <a:rPr lang="en" sz="7000" dirty="0">
                <a:solidFill>
                  <a:schemeClr val="dk2"/>
                </a:solidFill>
              </a:rPr>
            </a:br>
            <a:r>
              <a:rPr lang="en" sz="7000" dirty="0">
                <a:solidFill>
                  <a:schemeClr val="dk2"/>
                </a:solidFill>
              </a:rPr>
              <a:t>PIZZA SALES</a:t>
            </a:r>
            <a:endParaRPr sz="6000" dirty="0">
              <a:solidFill>
                <a:schemeClr val="dk2"/>
              </a:solidFill>
            </a:endParaRPr>
          </a:p>
        </p:txBody>
      </p:sp>
      <p:sp>
        <p:nvSpPr>
          <p:cNvPr id="1091" name="Google Shape;1091;p35"/>
          <p:cNvSpPr txBox="1">
            <a:spLocks noGrp="1"/>
          </p:cNvSpPr>
          <p:nvPr>
            <p:ph type="subTitle" idx="1"/>
          </p:nvPr>
        </p:nvSpPr>
        <p:spPr>
          <a:xfrm>
            <a:off x="1036800" y="3958397"/>
            <a:ext cx="4999500" cy="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SWATHI VANGA</a:t>
            </a:r>
            <a:endParaRPr dirty="0"/>
          </a:p>
        </p:txBody>
      </p:sp>
      <p:sp>
        <p:nvSpPr>
          <p:cNvPr id="1092" name="Google Shape;1092;p35"/>
          <p:cNvSpPr/>
          <p:nvPr/>
        </p:nvSpPr>
        <p:spPr>
          <a:xfrm>
            <a:off x="1329574" y="2825817"/>
            <a:ext cx="4414152" cy="6384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Fjalla One"/>
              </a:rPr>
              <a:t>FOR PIZZA WEEK</a:t>
            </a:r>
          </a:p>
        </p:txBody>
      </p:sp>
      <p:cxnSp>
        <p:nvCxnSpPr>
          <p:cNvPr id="1093" name="Google Shape;1093;p35">
            <a:hlinkClick r:id="" action="ppaction://hlinkshowjump?jump=nextslide"/>
          </p:cNvPr>
          <p:cNvCxnSpPr/>
          <p:nvPr/>
        </p:nvCxnSpPr>
        <p:spPr>
          <a:xfrm>
            <a:off x="713225" y="625294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094" name="Google Shape;1094;p35"/>
          <p:cNvSpPr txBox="1">
            <a:spLocks noGrp="1"/>
          </p:cNvSpPr>
          <p:nvPr>
            <p:ph type="subTitle" idx="1"/>
          </p:nvPr>
        </p:nvSpPr>
        <p:spPr>
          <a:xfrm>
            <a:off x="1901325" y="539500"/>
            <a:ext cx="1633800" cy="17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www.slidesgo.es</a:t>
            </a:r>
            <a:endParaRPr sz="1200"/>
          </a:p>
        </p:txBody>
      </p:sp>
      <p:grpSp>
        <p:nvGrpSpPr>
          <p:cNvPr id="1095" name="Google Shape;1095;p35"/>
          <p:cNvGrpSpPr/>
          <p:nvPr/>
        </p:nvGrpSpPr>
        <p:grpSpPr>
          <a:xfrm>
            <a:off x="572244" y="790450"/>
            <a:ext cx="8002690" cy="2928050"/>
            <a:chOff x="582350" y="790450"/>
            <a:chExt cx="7992300" cy="2928050"/>
          </a:xfrm>
        </p:grpSpPr>
        <p:cxnSp>
          <p:nvCxnSpPr>
            <p:cNvPr id="1096" name="Google Shape;1096;p35"/>
            <p:cNvCxnSpPr/>
            <p:nvPr/>
          </p:nvCxnSpPr>
          <p:spPr>
            <a:xfrm>
              <a:off x="582350" y="3718500"/>
              <a:ext cx="799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7" name="Google Shape;1097;p35"/>
            <p:cNvCxnSpPr/>
            <p:nvPr/>
          </p:nvCxnSpPr>
          <p:spPr>
            <a:xfrm>
              <a:off x="582350" y="790450"/>
              <a:ext cx="799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98" name="Google Shape;1098;p35"/>
          <p:cNvPicPr preferRelativeResize="0"/>
          <p:nvPr/>
        </p:nvPicPr>
        <p:blipFill rotWithShape="1">
          <a:blip r:embed="rId3">
            <a:alphaModFix/>
          </a:blip>
          <a:srcRect l="3040" t="10490" r="3396"/>
          <a:stretch/>
        </p:blipFill>
        <p:spPr>
          <a:xfrm rot="5400000">
            <a:off x="4932461" y="915012"/>
            <a:ext cx="5167176" cy="329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61"/>
          <p:cNvSpPr txBox="1">
            <a:spLocks noGrp="1"/>
          </p:cNvSpPr>
          <p:nvPr>
            <p:ph type="title"/>
          </p:nvPr>
        </p:nvSpPr>
        <p:spPr>
          <a:xfrm>
            <a:off x="543274" y="637331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2"/>
                </a:solidFill>
              </a:rPr>
              <a:t>Calculate the total revenue generated from pizza sales</a:t>
            </a:r>
          </a:p>
        </p:txBody>
      </p:sp>
      <p:sp>
        <p:nvSpPr>
          <p:cNvPr id="1633" name="Google Shape;1633;p61"/>
          <p:cNvSpPr txBox="1">
            <a:spLocks noGrp="1"/>
          </p:cNvSpPr>
          <p:nvPr>
            <p:ph type="subTitle" idx="1"/>
          </p:nvPr>
        </p:nvSpPr>
        <p:spPr>
          <a:xfrm>
            <a:off x="1872213" y="1347806"/>
            <a:ext cx="45720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QUERY: </a:t>
            </a:r>
            <a:endParaRPr dirty="0"/>
          </a:p>
        </p:txBody>
      </p:sp>
      <p:sp>
        <p:nvSpPr>
          <p:cNvPr id="1634" name="Google Shape;1634;p61"/>
          <p:cNvSpPr txBox="1">
            <a:spLocks noGrp="1"/>
          </p:cNvSpPr>
          <p:nvPr>
            <p:ph type="subTitle" idx="2"/>
          </p:nvPr>
        </p:nvSpPr>
        <p:spPr>
          <a:xfrm>
            <a:off x="1872213" y="1782331"/>
            <a:ext cx="4572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5" name="Google Shape;1635;p61"/>
          <p:cNvSpPr txBox="1">
            <a:spLocks noGrp="1"/>
          </p:cNvSpPr>
          <p:nvPr>
            <p:ph type="subTitle" idx="3"/>
          </p:nvPr>
        </p:nvSpPr>
        <p:spPr>
          <a:xfrm>
            <a:off x="2699788" y="2910181"/>
            <a:ext cx="45720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Output:</a:t>
            </a:r>
            <a:endParaRPr dirty="0"/>
          </a:p>
        </p:txBody>
      </p:sp>
      <p:sp>
        <p:nvSpPr>
          <p:cNvPr id="1636" name="Google Shape;1636;p61"/>
          <p:cNvSpPr txBox="1">
            <a:spLocks noGrp="1"/>
          </p:cNvSpPr>
          <p:nvPr>
            <p:ph type="subTitle" idx="4"/>
          </p:nvPr>
        </p:nvSpPr>
        <p:spPr>
          <a:xfrm>
            <a:off x="3865225" y="4076841"/>
            <a:ext cx="4572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637" name="Google Shape;1637;p61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638" name="Google Shape;1638;p61"/>
          <p:cNvPicPr preferRelativeResize="0"/>
          <p:nvPr/>
        </p:nvPicPr>
        <p:blipFill rotWithShape="1">
          <a:blip r:embed="rId3">
            <a:alphaModFix/>
          </a:blip>
          <a:srcRect l="17586" r="14246"/>
          <a:stretch/>
        </p:blipFill>
        <p:spPr>
          <a:xfrm rot="-5400000">
            <a:off x="6617538" y="-194549"/>
            <a:ext cx="3154099" cy="26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61"/>
          <p:cNvPicPr preferRelativeResize="0"/>
          <p:nvPr/>
        </p:nvPicPr>
        <p:blipFill rotWithShape="1">
          <a:blip r:embed="rId4">
            <a:alphaModFix/>
          </a:blip>
          <a:srcRect l="18361" t="3392" r="11315" b="3402"/>
          <a:stretch/>
        </p:blipFill>
        <p:spPr>
          <a:xfrm rot="5400000">
            <a:off x="-781913" y="3196151"/>
            <a:ext cx="3376651" cy="25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045925-68E9-7B01-DDBB-20E22437C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1631" y="1766337"/>
            <a:ext cx="5153456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D2DD16-7788-91F1-73DB-1B95720A6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1976" y="3386618"/>
            <a:ext cx="21050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63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60"/>
          <p:cNvSpPr txBox="1">
            <a:spLocks noGrp="1"/>
          </p:cNvSpPr>
          <p:nvPr>
            <p:ph type="title"/>
          </p:nvPr>
        </p:nvSpPr>
        <p:spPr>
          <a:xfrm>
            <a:off x="1003393" y="3176822"/>
            <a:ext cx="7137300" cy="6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2"/>
                </a:solidFill>
              </a:rPr>
              <a:t>PIZZA SALES OF THE WEEK!!!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623" name="Google Shape;1623;p60"/>
          <p:cNvSpPr txBox="1">
            <a:spLocks noGrp="1"/>
          </p:cNvSpPr>
          <p:nvPr>
            <p:ph type="subTitle" idx="1"/>
          </p:nvPr>
        </p:nvSpPr>
        <p:spPr>
          <a:xfrm>
            <a:off x="1013143" y="3787997"/>
            <a:ext cx="71178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THIS WEEK HAS HIGHEST -817806 SALES </a:t>
            </a:r>
            <a:endParaRPr dirty="0"/>
          </a:p>
        </p:txBody>
      </p:sp>
      <p:pic>
        <p:nvPicPr>
          <p:cNvPr id="1624" name="Google Shape;1624;p6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1588" b="21583"/>
          <a:stretch/>
        </p:blipFill>
        <p:spPr>
          <a:xfrm>
            <a:off x="728250" y="635275"/>
            <a:ext cx="7687501" cy="2457300"/>
          </a:xfrm>
          <a:prstGeom prst="rect">
            <a:avLst/>
          </a:prstGeom>
        </p:spPr>
      </p:pic>
      <p:cxnSp>
        <p:nvCxnSpPr>
          <p:cNvPr id="1625" name="Google Shape;1625;p60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626" name="Google Shape;162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5645" y="-1680433"/>
            <a:ext cx="6337750" cy="622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855200" y="-1450125"/>
            <a:ext cx="3382700" cy="33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61"/>
          <p:cNvSpPr txBox="1">
            <a:spLocks noGrp="1"/>
          </p:cNvSpPr>
          <p:nvPr>
            <p:ph type="title"/>
          </p:nvPr>
        </p:nvSpPr>
        <p:spPr>
          <a:xfrm>
            <a:off x="543274" y="637331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2"/>
                </a:solidFill>
              </a:rPr>
              <a:t>Identify the highest-priced pizza</a:t>
            </a:r>
          </a:p>
        </p:txBody>
      </p:sp>
      <p:sp>
        <p:nvSpPr>
          <p:cNvPr id="1633" name="Google Shape;1633;p61"/>
          <p:cNvSpPr txBox="1">
            <a:spLocks noGrp="1"/>
          </p:cNvSpPr>
          <p:nvPr>
            <p:ph type="subTitle" idx="1"/>
          </p:nvPr>
        </p:nvSpPr>
        <p:spPr>
          <a:xfrm>
            <a:off x="1872213" y="1347806"/>
            <a:ext cx="45720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QUERY: </a:t>
            </a:r>
            <a:endParaRPr dirty="0"/>
          </a:p>
        </p:txBody>
      </p:sp>
      <p:sp>
        <p:nvSpPr>
          <p:cNvPr id="1634" name="Google Shape;1634;p61"/>
          <p:cNvSpPr txBox="1">
            <a:spLocks noGrp="1"/>
          </p:cNvSpPr>
          <p:nvPr>
            <p:ph type="subTitle" idx="2"/>
          </p:nvPr>
        </p:nvSpPr>
        <p:spPr>
          <a:xfrm>
            <a:off x="1872213" y="1782331"/>
            <a:ext cx="4572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5" name="Google Shape;1635;p61"/>
          <p:cNvSpPr txBox="1">
            <a:spLocks noGrp="1"/>
          </p:cNvSpPr>
          <p:nvPr>
            <p:ph type="subTitle" idx="3"/>
          </p:nvPr>
        </p:nvSpPr>
        <p:spPr>
          <a:xfrm>
            <a:off x="2699788" y="2910181"/>
            <a:ext cx="45720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Output:</a:t>
            </a:r>
            <a:endParaRPr dirty="0"/>
          </a:p>
        </p:txBody>
      </p:sp>
      <p:sp>
        <p:nvSpPr>
          <p:cNvPr id="1636" name="Google Shape;1636;p61"/>
          <p:cNvSpPr txBox="1">
            <a:spLocks noGrp="1"/>
          </p:cNvSpPr>
          <p:nvPr>
            <p:ph type="subTitle" idx="4"/>
          </p:nvPr>
        </p:nvSpPr>
        <p:spPr>
          <a:xfrm>
            <a:off x="3865225" y="4076841"/>
            <a:ext cx="4572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637" name="Google Shape;1637;p61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638" name="Google Shape;1638;p61"/>
          <p:cNvPicPr preferRelativeResize="0"/>
          <p:nvPr/>
        </p:nvPicPr>
        <p:blipFill rotWithShape="1">
          <a:blip r:embed="rId3">
            <a:alphaModFix/>
          </a:blip>
          <a:srcRect l="17586" r="14246"/>
          <a:stretch/>
        </p:blipFill>
        <p:spPr>
          <a:xfrm rot="-5400000">
            <a:off x="6617538" y="-194549"/>
            <a:ext cx="3154099" cy="26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61"/>
          <p:cNvPicPr preferRelativeResize="0"/>
          <p:nvPr/>
        </p:nvPicPr>
        <p:blipFill rotWithShape="1">
          <a:blip r:embed="rId4">
            <a:alphaModFix/>
          </a:blip>
          <a:srcRect l="18361" t="3392" r="11315" b="3402"/>
          <a:stretch/>
        </p:blipFill>
        <p:spPr>
          <a:xfrm rot="5400000">
            <a:off x="-781913" y="3196151"/>
            <a:ext cx="3376651" cy="25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33DF52-1E8C-87D8-B83A-C6C8805BE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214" y="1782331"/>
            <a:ext cx="5012874" cy="980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F8D09C-D023-E87A-C950-E2F171943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1724" y="3345818"/>
            <a:ext cx="5572903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80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61"/>
          <p:cNvSpPr txBox="1">
            <a:spLocks noGrp="1"/>
          </p:cNvSpPr>
          <p:nvPr>
            <p:ph type="title"/>
          </p:nvPr>
        </p:nvSpPr>
        <p:spPr>
          <a:xfrm>
            <a:off x="543274" y="637331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2"/>
                </a:solidFill>
              </a:rPr>
              <a:t>Identify the most common pizza size ordered</a:t>
            </a:r>
          </a:p>
        </p:txBody>
      </p:sp>
      <p:sp>
        <p:nvSpPr>
          <p:cNvPr id="1633" name="Google Shape;1633;p61"/>
          <p:cNvSpPr txBox="1">
            <a:spLocks noGrp="1"/>
          </p:cNvSpPr>
          <p:nvPr>
            <p:ph type="subTitle" idx="1"/>
          </p:nvPr>
        </p:nvSpPr>
        <p:spPr>
          <a:xfrm>
            <a:off x="1872213" y="1347806"/>
            <a:ext cx="45720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QUERY: </a:t>
            </a:r>
            <a:endParaRPr dirty="0"/>
          </a:p>
        </p:txBody>
      </p:sp>
      <p:sp>
        <p:nvSpPr>
          <p:cNvPr id="1634" name="Google Shape;1634;p61"/>
          <p:cNvSpPr txBox="1">
            <a:spLocks noGrp="1"/>
          </p:cNvSpPr>
          <p:nvPr>
            <p:ph type="subTitle" idx="2"/>
          </p:nvPr>
        </p:nvSpPr>
        <p:spPr>
          <a:xfrm>
            <a:off x="1872213" y="1782331"/>
            <a:ext cx="4572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5" name="Google Shape;1635;p61"/>
          <p:cNvSpPr txBox="1">
            <a:spLocks noGrp="1"/>
          </p:cNvSpPr>
          <p:nvPr>
            <p:ph type="subTitle" idx="3"/>
          </p:nvPr>
        </p:nvSpPr>
        <p:spPr>
          <a:xfrm>
            <a:off x="2699788" y="2910181"/>
            <a:ext cx="45720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Output:</a:t>
            </a:r>
            <a:endParaRPr dirty="0"/>
          </a:p>
        </p:txBody>
      </p:sp>
      <p:sp>
        <p:nvSpPr>
          <p:cNvPr id="1636" name="Google Shape;1636;p61"/>
          <p:cNvSpPr txBox="1">
            <a:spLocks noGrp="1"/>
          </p:cNvSpPr>
          <p:nvPr>
            <p:ph type="subTitle" idx="4"/>
          </p:nvPr>
        </p:nvSpPr>
        <p:spPr>
          <a:xfrm>
            <a:off x="2699788" y="3416930"/>
            <a:ext cx="5737437" cy="660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637" name="Google Shape;1637;p61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638" name="Google Shape;1638;p61"/>
          <p:cNvPicPr preferRelativeResize="0"/>
          <p:nvPr/>
        </p:nvPicPr>
        <p:blipFill rotWithShape="1">
          <a:blip r:embed="rId3">
            <a:alphaModFix/>
          </a:blip>
          <a:srcRect l="17586" r="14246"/>
          <a:stretch/>
        </p:blipFill>
        <p:spPr>
          <a:xfrm rot="-5400000">
            <a:off x="6617538" y="-194549"/>
            <a:ext cx="3154099" cy="26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61"/>
          <p:cNvPicPr preferRelativeResize="0"/>
          <p:nvPr/>
        </p:nvPicPr>
        <p:blipFill rotWithShape="1">
          <a:blip r:embed="rId4">
            <a:alphaModFix/>
          </a:blip>
          <a:srcRect l="18361" t="3392" r="11315" b="3402"/>
          <a:stretch/>
        </p:blipFill>
        <p:spPr>
          <a:xfrm rot="5400000">
            <a:off x="-781913" y="3196151"/>
            <a:ext cx="3376651" cy="25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8D19EC-39F4-DCFE-08B4-661ED180E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212" y="1748131"/>
            <a:ext cx="4972685" cy="1162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2BC689-598A-F473-D0AB-C722BAC6E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8554" y="3322325"/>
            <a:ext cx="2886075" cy="85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2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61"/>
          <p:cNvSpPr txBox="1">
            <a:spLocks noGrp="1"/>
          </p:cNvSpPr>
          <p:nvPr>
            <p:ph type="title"/>
          </p:nvPr>
        </p:nvSpPr>
        <p:spPr>
          <a:xfrm>
            <a:off x="543274" y="637331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2"/>
                </a:solidFill>
              </a:rPr>
              <a:t>Join the necessary tables to find the total quantity of each pizza category </a:t>
            </a:r>
          </a:p>
        </p:txBody>
      </p:sp>
      <p:sp>
        <p:nvSpPr>
          <p:cNvPr id="1633" name="Google Shape;1633;p61"/>
          <p:cNvSpPr txBox="1">
            <a:spLocks noGrp="1"/>
          </p:cNvSpPr>
          <p:nvPr>
            <p:ph type="subTitle" idx="1"/>
          </p:nvPr>
        </p:nvSpPr>
        <p:spPr>
          <a:xfrm>
            <a:off x="1872213" y="1347806"/>
            <a:ext cx="45720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QUERY: </a:t>
            </a:r>
            <a:endParaRPr dirty="0"/>
          </a:p>
        </p:txBody>
      </p:sp>
      <p:sp>
        <p:nvSpPr>
          <p:cNvPr id="1634" name="Google Shape;1634;p61"/>
          <p:cNvSpPr txBox="1">
            <a:spLocks noGrp="1"/>
          </p:cNvSpPr>
          <p:nvPr>
            <p:ph type="subTitle" idx="2"/>
          </p:nvPr>
        </p:nvSpPr>
        <p:spPr>
          <a:xfrm>
            <a:off x="1872213" y="1782331"/>
            <a:ext cx="4572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5" name="Google Shape;1635;p61"/>
          <p:cNvSpPr txBox="1">
            <a:spLocks noGrp="1"/>
          </p:cNvSpPr>
          <p:nvPr>
            <p:ph type="subTitle" idx="3"/>
          </p:nvPr>
        </p:nvSpPr>
        <p:spPr>
          <a:xfrm>
            <a:off x="2699788" y="2910181"/>
            <a:ext cx="45720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Output:</a:t>
            </a:r>
            <a:endParaRPr dirty="0"/>
          </a:p>
        </p:txBody>
      </p:sp>
      <p:sp>
        <p:nvSpPr>
          <p:cNvPr id="1636" name="Google Shape;1636;p61"/>
          <p:cNvSpPr txBox="1">
            <a:spLocks noGrp="1"/>
          </p:cNvSpPr>
          <p:nvPr>
            <p:ph type="subTitle" idx="4"/>
          </p:nvPr>
        </p:nvSpPr>
        <p:spPr>
          <a:xfrm>
            <a:off x="2699788" y="3416930"/>
            <a:ext cx="5737437" cy="660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637" name="Google Shape;1637;p61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638" name="Google Shape;1638;p61"/>
          <p:cNvPicPr preferRelativeResize="0"/>
          <p:nvPr/>
        </p:nvPicPr>
        <p:blipFill rotWithShape="1">
          <a:blip r:embed="rId3">
            <a:alphaModFix/>
          </a:blip>
          <a:srcRect l="17586" r="14246"/>
          <a:stretch/>
        </p:blipFill>
        <p:spPr>
          <a:xfrm rot="-5400000">
            <a:off x="6617538" y="-194549"/>
            <a:ext cx="3154099" cy="26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61"/>
          <p:cNvPicPr preferRelativeResize="0"/>
          <p:nvPr/>
        </p:nvPicPr>
        <p:blipFill rotWithShape="1">
          <a:blip r:embed="rId4">
            <a:alphaModFix/>
          </a:blip>
          <a:srcRect l="18361" t="3392" r="11315" b="3402"/>
          <a:stretch/>
        </p:blipFill>
        <p:spPr>
          <a:xfrm rot="5400000">
            <a:off x="-781913" y="3196151"/>
            <a:ext cx="3376651" cy="25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63222D-1309-5A04-4D8F-FA3B62C54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9327" y="1782331"/>
            <a:ext cx="4460489" cy="1056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8E5CAB-720D-3BE4-EFE4-EE61EB112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8900" y="3416930"/>
            <a:ext cx="3019425" cy="81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4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61"/>
          <p:cNvSpPr txBox="1">
            <a:spLocks noGrp="1"/>
          </p:cNvSpPr>
          <p:nvPr>
            <p:ph type="title"/>
          </p:nvPr>
        </p:nvSpPr>
        <p:spPr>
          <a:xfrm>
            <a:off x="543274" y="637331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2"/>
                </a:solidFill>
              </a:rPr>
              <a:t>Calculate the percentage contribution of </a:t>
            </a:r>
            <a:br>
              <a:rPr lang="en-US" sz="2000" dirty="0">
                <a:solidFill>
                  <a:schemeClr val="dk2"/>
                </a:solidFill>
              </a:rPr>
            </a:br>
            <a:r>
              <a:rPr lang="en-US" sz="2000" dirty="0">
                <a:solidFill>
                  <a:schemeClr val="dk2"/>
                </a:solidFill>
              </a:rPr>
              <a:t>each pizza type to total revenue</a:t>
            </a:r>
          </a:p>
        </p:txBody>
      </p:sp>
      <p:sp>
        <p:nvSpPr>
          <p:cNvPr id="1633" name="Google Shape;1633;p61"/>
          <p:cNvSpPr txBox="1">
            <a:spLocks noGrp="1"/>
          </p:cNvSpPr>
          <p:nvPr>
            <p:ph type="subTitle" idx="1"/>
          </p:nvPr>
        </p:nvSpPr>
        <p:spPr>
          <a:xfrm>
            <a:off x="1872213" y="1347806"/>
            <a:ext cx="45720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QUERY: </a:t>
            </a:r>
            <a:endParaRPr dirty="0"/>
          </a:p>
        </p:txBody>
      </p:sp>
      <p:sp>
        <p:nvSpPr>
          <p:cNvPr id="1634" name="Google Shape;1634;p61"/>
          <p:cNvSpPr txBox="1">
            <a:spLocks noGrp="1"/>
          </p:cNvSpPr>
          <p:nvPr>
            <p:ph type="subTitle" idx="2"/>
          </p:nvPr>
        </p:nvSpPr>
        <p:spPr>
          <a:xfrm>
            <a:off x="1872213" y="1782331"/>
            <a:ext cx="4572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5" name="Google Shape;1635;p61"/>
          <p:cNvSpPr txBox="1">
            <a:spLocks noGrp="1"/>
          </p:cNvSpPr>
          <p:nvPr>
            <p:ph type="subTitle" idx="3"/>
          </p:nvPr>
        </p:nvSpPr>
        <p:spPr>
          <a:xfrm>
            <a:off x="2699788" y="2910181"/>
            <a:ext cx="45720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Output:</a:t>
            </a:r>
            <a:endParaRPr dirty="0"/>
          </a:p>
        </p:txBody>
      </p:sp>
      <p:sp>
        <p:nvSpPr>
          <p:cNvPr id="1636" name="Google Shape;1636;p61"/>
          <p:cNvSpPr txBox="1">
            <a:spLocks noGrp="1"/>
          </p:cNvSpPr>
          <p:nvPr>
            <p:ph type="subTitle" idx="4"/>
          </p:nvPr>
        </p:nvSpPr>
        <p:spPr>
          <a:xfrm>
            <a:off x="4357603" y="4880253"/>
            <a:ext cx="5737437" cy="460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637" name="Google Shape;1637;p61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638" name="Google Shape;1638;p61"/>
          <p:cNvPicPr preferRelativeResize="0"/>
          <p:nvPr/>
        </p:nvPicPr>
        <p:blipFill rotWithShape="1">
          <a:blip r:embed="rId3">
            <a:alphaModFix/>
          </a:blip>
          <a:srcRect l="17586" r="14246"/>
          <a:stretch/>
        </p:blipFill>
        <p:spPr>
          <a:xfrm rot="-5400000">
            <a:off x="6617538" y="-194549"/>
            <a:ext cx="3154099" cy="26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61"/>
          <p:cNvPicPr preferRelativeResize="0"/>
          <p:nvPr/>
        </p:nvPicPr>
        <p:blipFill rotWithShape="1">
          <a:blip r:embed="rId4">
            <a:alphaModFix/>
          </a:blip>
          <a:srcRect l="18361" t="3392" r="11315" b="3402"/>
          <a:stretch/>
        </p:blipFill>
        <p:spPr>
          <a:xfrm rot="5400000">
            <a:off x="-781913" y="3196151"/>
            <a:ext cx="3376651" cy="25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389FDD-EDAA-B976-C302-0C93ED67F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820" y="1799601"/>
            <a:ext cx="5141146" cy="1195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2782DE-ED9C-BF75-F400-0B5137A81C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390" y="3315936"/>
            <a:ext cx="2990850" cy="100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87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55"/>
          <p:cNvSpPr txBox="1">
            <a:spLocks noGrp="1"/>
          </p:cNvSpPr>
          <p:nvPr>
            <p:ph type="title"/>
          </p:nvPr>
        </p:nvSpPr>
        <p:spPr>
          <a:xfrm>
            <a:off x="706825" y="54864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COMPOSITION </a:t>
            </a:r>
            <a:r>
              <a:rPr lang="en" dirty="0">
                <a:solidFill>
                  <a:schemeClr val="dk2"/>
                </a:solidFill>
              </a:rPr>
              <a:t>OF PIZZA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1468" name="Google Shape;1468;p5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1413" y="1205600"/>
            <a:ext cx="3521174" cy="288605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55"/>
          <p:cNvSpPr txBox="1"/>
          <p:nvPr/>
        </p:nvSpPr>
        <p:spPr>
          <a:xfrm>
            <a:off x="2423100" y="4045169"/>
            <a:ext cx="42978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0" name="Google Shape;1470;p55"/>
          <p:cNvSpPr txBox="1"/>
          <p:nvPr/>
        </p:nvSpPr>
        <p:spPr>
          <a:xfrm>
            <a:off x="701650" y="1740665"/>
            <a:ext cx="17214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CLASSIC</a:t>
            </a:r>
            <a:endParaRPr sz="2500" dirty="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471" name="Google Shape;1471;p55"/>
          <p:cNvSpPr txBox="1"/>
          <p:nvPr/>
        </p:nvSpPr>
        <p:spPr>
          <a:xfrm>
            <a:off x="706825" y="2100102"/>
            <a:ext cx="17214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PANEER, PEPPRY</a:t>
            </a:r>
            <a:endParaRPr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2" name="Google Shape;1472;p55"/>
          <p:cNvSpPr txBox="1"/>
          <p:nvPr/>
        </p:nvSpPr>
        <p:spPr>
          <a:xfrm>
            <a:off x="706825" y="1155435"/>
            <a:ext cx="12057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ECAA49"/>
                </a:solidFill>
                <a:latin typeface="Fjalla One"/>
                <a:ea typeface="Fjalla One"/>
                <a:cs typeface="Fjalla One"/>
                <a:sym typeface="Fjalla One"/>
              </a:rPr>
              <a:t>26%</a:t>
            </a:r>
            <a:endParaRPr sz="4000" dirty="0">
              <a:solidFill>
                <a:srgbClr val="ECAA49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473" name="Google Shape;1473;p55"/>
          <p:cNvSpPr txBox="1"/>
          <p:nvPr/>
        </p:nvSpPr>
        <p:spPr>
          <a:xfrm>
            <a:off x="706825" y="3375741"/>
            <a:ext cx="17214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SUPREME</a:t>
            </a:r>
            <a:endParaRPr sz="2500" dirty="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474" name="Google Shape;1474;p55"/>
          <p:cNvSpPr txBox="1"/>
          <p:nvPr/>
        </p:nvSpPr>
        <p:spPr>
          <a:xfrm>
            <a:off x="4363131" y="3989760"/>
            <a:ext cx="17214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5" name="Google Shape;1475;p55"/>
          <p:cNvSpPr txBox="1"/>
          <p:nvPr/>
        </p:nvSpPr>
        <p:spPr>
          <a:xfrm>
            <a:off x="706825" y="2824460"/>
            <a:ext cx="12057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25%</a:t>
            </a:r>
            <a:endParaRPr sz="40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476" name="Google Shape;1476;p55"/>
          <p:cNvSpPr txBox="1"/>
          <p:nvPr/>
        </p:nvSpPr>
        <p:spPr>
          <a:xfrm flipH="1">
            <a:off x="6720950" y="1706718"/>
            <a:ext cx="17214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CHICKEN</a:t>
            </a:r>
            <a:endParaRPr sz="2500" dirty="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477" name="Google Shape;1477;p55"/>
          <p:cNvSpPr txBox="1"/>
          <p:nvPr/>
        </p:nvSpPr>
        <p:spPr>
          <a:xfrm flipH="1">
            <a:off x="6720950" y="2100102"/>
            <a:ext cx="17214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SPICY CHICKEN, RED CHILLIE</a:t>
            </a:r>
            <a:endParaRPr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8" name="Google Shape;1478;p55"/>
          <p:cNvSpPr txBox="1"/>
          <p:nvPr/>
        </p:nvSpPr>
        <p:spPr>
          <a:xfrm flipH="1">
            <a:off x="7236650" y="1155435"/>
            <a:ext cx="12057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rPr>
              <a:t>23%</a:t>
            </a:r>
            <a:endParaRPr sz="4000" dirty="0">
              <a:solidFill>
                <a:schemeClr val="accent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479" name="Google Shape;1479;p55"/>
          <p:cNvSpPr txBox="1"/>
          <p:nvPr/>
        </p:nvSpPr>
        <p:spPr>
          <a:xfrm flipH="1">
            <a:off x="6720950" y="3375741"/>
            <a:ext cx="17214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VEGGIE</a:t>
            </a:r>
            <a:endParaRPr sz="2500" dirty="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480" name="Google Shape;1480;p55"/>
          <p:cNvSpPr txBox="1"/>
          <p:nvPr/>
        </p:nvSpPr>
        <p:spPr>
          <a:xfrm flipH="1">
            <a:off x="6720950" y="3769125"/>
            <a:ext cx="17214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TOMATO,ONION,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CAPSICUM</a:t>
            </a:r>
            <a:endParaRPr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1" name="Google Shape;1481;p55"/>
          <p:cNvSpPr txBox="1"/>
          <p:nvPr/>
        </p:nvSpPr>
        <p:spPr>
          <a:xfrm flipH="1">
            <a:off x="7236650" y="2824460"/>
            <a:ext cx="12057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23%</a:t>
            </a:r>
            <a:endParaRPr sz="4000" dirty="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cxnSp>
        <p:nvCxnSpPr>
          <p:cNvPr id="1482" name="Google Shape;1482;p55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483" name="Google Shape;148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51450" y="-513775"/>
            <a:ext cx="1607800" cy="158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61"/>
          <p:cNvSpPr txBox="1">
            <a:spLocks noGrp="1"/>
          </p:cNvSpPr>
          <p:nvPr>
            <p:ph type="title"/>
          </p:nvPr>
        </p:nvSpPr>
        <p:spPr>
          <a:xfrm>
            <a:off x="543274" y="637331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2"/>
                </a:solidFill>
              </a:rPr>
              <a:t>Determine the top 3 most ordered pizza types based on revenue </a:t>
            </a:r>
          </a:p>
        </p:txBody>
      </p:sp>
      <p:sp>
        <p:nvSpPr>
          <p:cNvPr id="1633" name="Google Shape;1633;p61"/>
          <p:cNvSpPr txBox="1">
            <a:spLocks noGrp="1"/>
          </p:cNvSpPr>
          <p:nvPr>
            <p:ph type="subTitle" idx="1"/>
          </p:nvPr>
        </p:nvSpPr>
        <p:spPr>
          <a:xfrm>
            <a:off x="1872213" y="1347806"/>
            <a:ext cx="45720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QUERY: </a:t>
            </a:r>
            <a:endParaRPr dirty="0"/>
          </a:p>
        </p:txBody>
      </p:sp>
      <p:sp>
        <p:nvSpPr>
          <p:cNvPr id="1634" name="Google Shape;1634;p61"/>
          <p:cNvSpPr txBox="1">
            <a:spLocks noGrp="1"/>
          </p:cNvSpPr>
          <p:nvPr>
            <p:ph type="subTitle" idx="2"/>
          </p:nvPr>
        </p:nvSpPr>
        <p:spPr>
          <a:xfrm>
            <a:off x="1872213" y="1782331"/>
            <a:ext cx="4572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5" name="Google Shape;1635;p61"/>
          <p:cNvSpPr txBox="1">
            <a:spLocks noGrp="1"/>
          </p:cNvSpPr>
          <p:nvPr>
            <p:ph type="subTitle" idx="3"/>
          </p:nvPr>
        </p:nvSpPr>
        <p:spPr>
          <a:xfrm>
            <a:off x="2699788" y="2910181"/>
            <a:ext cx="45720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Output:</a:t>
            </a:r>
            <a:endParaRPr dirty="0"/>
          </a:p>
        </p:txBody>
      </p:sp>
      <p:sp>
        <p:nvSpPr>
          <p:cNvPr id="1636" name="Google Shape;1636;p61"/>
          <p:cNvSpPr txBox="1">
            <a:spLocks noGrp="1"/>
          </p:cNvSpPr>
          <p:nvPr>
            <p:ph type="subTitle" idx="4"/>
          </p:nvPr>
        </p:nvSpPr>
        <p:spPr>
          <a:xfrm>
            <a:off x="2699788" y="3416930"/>
            <a:ext cx="5737437" cy="660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637" name="Google Shape;1637;p61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638" name="Google Shape;1638;p61"/>
          <p:cNvPicPr preferRelativeResize="0"/>
          <p:nvPr/>
        </p:nvPicPr>
        <p:blipFill rotWithShape="1">
          <a:blip r:embed="rId3">
            <a:alphaModFix/>
          </a:blip>
          <a:srcRect l="17586" r="14246"/>
          <a:stretch/>
        </p:blipFill>
        <p:spPr>
          <a:xfrm rot="-5400000">
            <a:off x="6617538" y="-194549"/>
            <a:ext cx="3154099" cy="26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61"/>
          <p:cNvPicPr preferRelativeResize="0"/>
          <p:nvPr/>
        </p:nvPicPr>
        <p:blipFill rotWithShape="1">
          <a:blip r:embed="rId4">
            <a:alphaModFix/>
          </a:blip>
          <a:srcRect l="18361" t="3392" r="11315" b="3402"/>
          <a:stretch/>
        </p:blipFill>
        <p:spPr>
          <a:xfrm rot="5400000">
            <a:off x="-781913" y="3196151"/>
            <a:ext cx="3376651" cy="25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EC3418-621C-5837-0F2E-2584C1D77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047" y="3290571"/>
            <a:ext cx="4572000" cy="962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01C120-FD9A-5FAE-E9C4-31C0F43FC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3923" y="1762404"/>
            <a:ext cx="5011164" cy="112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14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56"/>
          <p:cNvSpPr txBox="1">
            <a:spLocks noGrp="1"/>
          </p:cNvSpPr>
          <p:nvPr>
            <p:ph type="title"/>
          </p:nvPr>
        </p:nvSpPr>
        <p:spPr>
          <a:xfrm>
            <a:off x="706825" y="54864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</a:t>
            </a:r>
            <a:r>
              <a:rPr lang="en" sz="2400" dirty="0"/>
              <a:t>MOST ORDERED PIZZA BASED ONREVENUE</a:t>
            </a:r>
            <a:endParaRPr sz="2400" dirty="0"/>
          </a:p>
        </p:txBody>
      </p:sp>
      <p:sp>
        <p:nvSpPr>
          <p:cNvPr id="1489" name="Google Shape;1489;p56"/>
          <p:cNvSpPr txBox="1"/>
          <p:nvPr/>
        </p:nvSpPr>
        <p:spPr>
          <a:xfrm>
            <a:off x="1240975" y="2349758"/>
            <a:ext cx="7605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ECAA49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4000">
              <a:solidFill>
                <a:srgbClr val="ECAA49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490" name="Google Shape;1490;p56"/>
          <p:cNvSpPr txBox="1"/>
          <p:nvPr/>
        </p:nvSpPr>
        <p:spPr>
          <a:xfrm>
            <a:off x="706825" y="3087871"/>
            <a:ext cx="18288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 dirty="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THAI CHICKEN </a:t>
            </a:r>
          </a:p>
        </p:txBody>
      </p:sp>
      <p:sp>
        <p:nvSpPr>
          <p:cNvPr id="1491" name="Google Shape;1491;p56"/>
          <p:cNvSpPr txBox="1"/>
          <p:nvPr/>
        </p:nvSpPr>
        <p:spPr>
          <a:xfrm>
            <a:off x="706825" y="3522396"/>
            <a:ext cx="18288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43434.25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REVENUE</a:t>
            </a:r>
          </a:p>
        </p:txBody>
      </p:sp>
      <p:sp>
        <p:nvSpPr>
          <p:cNvPr id="1492" name="Google Shape;1492;p56"/>
          <p:cNvSpPr txBox="1"/>
          <p:nvPr/>
        </p:nvSpPr>
        <p:spPr>
          <a:xfrm>
            <a:off x="3206025" y="1942883"/>
            <a:ext cx="7605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ECAA49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4000">
              <a:solidFill>
                <a:srgbClr val="ECAA49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493" name="Google Shape;1493;p56"/>
          <p:cNvSpPr txBox="1"/>
          <p:nvPr/>
        </p:nvSpPr>
        <p:spPr>
          <a:xfrm>
            <a:off x="2686743" y="2680996"/>
            <a:ext cx="18288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BARBECUE</a:t>
            </a:r>
            <a:endParaRPr sz="2500" dirty="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494" name="Google Shape;1494;p56"/>
          <p:cNvSpPr txBox="1"/>
          <p:nvPr/>
        </p:nvSpPr>
        <p:spPr>
          <a:xfrm>
            <a:off x="2671875" y="3115521"/>
            <a:ext cx="18288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42768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REVENUE</a:t>
            </a:r>
            <a:endParaRPr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5" name="Google Shape;1495;p56"/>
          <p:cNvSpPr txBox="1"/>
          <p:nvPr/>
        </p:nvSpPr>
        <p:spPr>
          <a:xfrm>
            <a:off x="5171075" y="1536008"/>
            <a:ext cx="7605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ECAA49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4000" dirty="0">
              <a:solidFill>
                <a:srgbClr val="ECAA49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496" name="Google Shape;1496;p56"/>
          <p:cNvSpPr txBox="1"/>
          <p:nvPr/>
        </p:nvSpPr>
        <p:spPr>
          <a:xfrm>
            <a:off x="4636925" y="2274121"/>
            <a:ext cx="18288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2400" dirty="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2400" dirty="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2400" dirty="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2400" dirty="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2400" dirty="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2400" dirty="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2400" dirty="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CALIFORNIA CHICKEN </a:t>
            </a:r>
            <a:endParaRPr sz="2400" dirty="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497" name="Google Shape;1497;p56"/>
          <p:cNvSpPr txBox="1"/>
          <p:nvPr/>
        </p:nvSpPr>
        <p:spPr>
          <a:xfrm>
            <a:off x="4636925" y="2708646"/>
            <a:ext cx="18288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41409.5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REVENUE</a:t>
            </a:r>
          </a:p>
        </p:txBody>
      </p:sp>
      <p:sp>
        <p:nvSpPr>
          <p:cNvPr id="1498" name="Google Shape;1498;p56"/>
          <p:cNvSpPr txBox="1"/>
          <p:nvPr/>
        </p:nvSpPr>
        <p:spPr>
          <a:xfrm>
            <a:off x="7136125" y="1129133"/>
            <a:ext cx="7605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ECAA49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499" name="Google Shape;1499;p56"/>
          <p:cNvSpPr txBox="1"/>
          <p:nvPr/>
        </p:nvSpPr>
        <p:spPr>
          <a:xfrm>
            <a:off x="6601975" y="1867246"/>
            <a:ext cx="18288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500" name="Google Shape;1500;p56"/>
          <p:cNvSpPr txBox="1"/>
          <p:nvPr/>
        </p:nvSpPr>
        <p:spPr>
          <a:xfrm>
            <a:off x="6601975" y="2301771"/>
            <a:ext cx="18288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501" name="Google Shape;1501;p56"/>
          <p:cNvCxnSpPr>
            <a:endCxn id="1492" idx="1"/>
          </p:cNvCxnSpPr>
          <p:nvPr/>
        </p:nvCxnSpPr>
        <p:spPr>
          <a:xfrm rot="10800000" flipH="1">
            <a:off x="2001525" y="2273483"/>
            <a:ext cx="1204500" cy="406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02" name="Google Shape;1502;p56"/>
          <p:cNvCxnSpPr>
            <a:stCxn id="1492" idx="3"/>
            <a:endCxn id="1495" idx="1"/>
          </p:cNvCxnSpPr>
          <p:nvPr/>
        </p:nvCxnSpPr>
        <p:spPr>
          <a:xfrm rot="10800000" flipH="1">
            <a:off x="3966525" y="1866683"/>
            <a:ext cx="1204500" cy="4068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04" name="Google Shape;1504;p56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505" name="Google Shape;150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73" y="-18774"/>
            <a:ext cx="1911575" cy="188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638;p61">
            <a:extLst>
              <a:ext uri="{FF2B5EF4-FFF2-40B4-BE49-F238E27FC236}">
                <a16:creationId xmlns:a16="http://schemas.microsoft.com/office/drawing/2014/main" id="{C74A1F34-B270-B7E7-D806-1E0FF6FC3B3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7586" r="14246"/>
          <a:stretch/>
        </p:blipFill>
        <p:spPr>
          <a:xfrm rot="-5400000">
            <a:off x="6214625" y="887707"/>
            <a:ext cx="3154099" cy="261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3946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61"/>
          <p:cNvSpPr txBox="1">
            <a:spLocks noGrp="1"/>
          </p:cNvSpPr>
          <p:nvPr>
            <p:ph type="title"/>
          </p:nvPr>
        </p:nvSpPr>
        <p:spPr>
          <a:xfrm>
            <a:off x="543274" y="637331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2"/>
                </a:solidFill>
              </a:rPr>
              <a:t>Group the orders by date and calculate the average number </a:t>
            </a:r>
            <a:br>
              <a:rPr lang="en-US" sz="1600" dirty="0">
                <a:solidFill>
                  <a:schemeClr val="dk2"/>
                </a:solidFill>
              </a:rPr>
            </a:br>
            <a:r>
              <a:rPr lang="en-US" sz="1600" dirty="0">
                <a:solidFill>
                  <a:schemeClr val="dk2"/>
                </a:solidFill>
              </a:rPr>
              <a:t>of pizzas ordered per day</a:t>
            </a:r>
          </a:p>
        </p:txBody>
      </p:sp>
      <p:sp>
        <p:nvSpPr>
          <p:cNvPr id="1633" name="Google Shape;1633;p61"/>
          <p:cNvSpPr txBox="1">
            <a:spLocks noGrp="1"/>
          </p:cNvSpPr>
          <p:nvPr>
            <p:ph type="subTitle" idx="1"/>
          </p:nvPr>
        </p:nvSpPr>
        <p:spPr>
          <a:xfrm>
            <a:off x="1872213" y="1347806"/>
            <a:ext cx="45720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QUERY: </a:t>
            </a:r>
            <a:endParaRPr dirty="0"/>
          </a:p>
        </p:txBody>
      </p:sp>
      <p:sp>
        <p:nvSpPr>
          <p:cNvPr id="1634" name="Google Shape;1634;p61"/>
          <p:cNvSpPr txBox="1">
            <a:spLocks noGrp="1"/>
          </p:cNvSpPr>
          <p:nvPr>
            <p:ph type="subTitle" idx="2"/>
          </p:nvPr>
        </p:nvSpPr>
        <p:spPr>
          <a:xfrm>
            <a:off x="1872213" y="1782331"/>
            <a:ext cx="4572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5" name="Google Shape;1635;p61"/>
          <p:cNvSpPr txBox="1">
            <a:spLocks noGrp="1"/>
          </p:cNvSpPr>
          <p:nvPr>
            <p:ph type="subTitle" idx="3"/>
          </p:nvPr>
        </p:nvSpPr>
        <p:spPr>
          <a:xfrm>
            <a:off x="2699788" y="2910181"/>
            <a:ext cx="45720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Output:</a:t>
            </a:r>
            <a:endParaRPr dirty="0"/>
          </a:p>
        </p:txBody>
      </p:sp>
      <p:sp>
        <p:nvSpPr>
          <p:cNvPr id="1636" name="Google Shape;1636;p61"/>
          <p:cNvSpPr txBox="1">
            <a:spLocks noGrp="1"/>
          </p:cNvSpPr>
          <p:nvPr>
            <p:ph type="subTitle" idx="4"/>
          </p:nvPr>
        </p:nvSpPr>
        <p:spPr>
          <a:xfrm>
            <a:off x="2699788" y="3416930"/>
            <a:ext cx="5737437" cy="660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637" name="Google Shape;1637;p61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638" name="Google Shape;1638;p61"/>
          <p:cNvPicPr preferRelativeResize="0"/>
          <p:nvPr/>
        </p:nvPicPr>
        <p:blipFill rotWithShape="1">
          <a:blip r:embed="rId3">
            <a:alphaModFix/>
          </a:blip>
          <a:srcRect l="17586" r="14246"/>
          <a:stretch/>
        </p:blipFill>
        <p:spPr>
          <a:xfrm rot="-5400000">
            <a:off x="6617538" y="-194549"/>
            <a:ext cx="3154099" cy="26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61"/>
          <p:cNvPicPr preferRelativeResize="0"/>
          <p:nvPr/>
        </p:nvPicPr>
        <p:blipFill rotWithShape="1">
          <a:blip r:embed="rId4">
            <a:alphaModFix/>
          </a:blip>
          <a:srcRect l="18361" t="3392" r="11315" b="3402"/>
          <a:stretch/>
        </p:blipFill>
        <p:spPr>
          <a:xfrm rot="5400000">
            <a:off x="-781913" y="3196151"/>
            <a:ext cx="3376651" cy="25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0E94C1-6A7B-4A2D-E497-88925BC2F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9064" y="1776412"/>
            <a:ext cx="5059254" cy="997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11897C-71B2-2184-EEFD-E4D679D3B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324824"/>
            <a:ext cx="2533001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55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39"/>
          <p:cNvSpPr txBox="1">
            <a:spLocks noGrp="1"/>
          </p:cNvSpPr>
          <p:nvPr>
            <p:ph type="title"/>
          </p:nvPr>
        </p:nvSpPr>
        <p:spPr>
          <a:xfrm>
            <a:off x="1851750" y="1208675"/>
            <a:ext cx="54405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144" name="Google Shape;1144;p39"/>
          <p:cNvSpPr txBox="1">
            <a:spLocks noGrp="1"/>
          </p:cNvSpPr>
          <p:nvPr>
            <p:ph type="subTitle" idx="1"/>
          </p:nvPr>
        </p:nvSpPr>
        <p:spPr>
          <a:xfrm>
            <a:off x="1851750" y="2486714"/>
            <a:ext cx="5440500" cy="14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 today’s competitive food industry, understanding sales patterns and customer preferences is crucial. This project leverages </a:t>
            </a:r>
            <a:r>
              <a:rPr lang="en-IN" b="1" dirty="0"/>
              <a:t>SQL</a:t>
            </a:r>
            <a:r>
              <a:rPr lang="en-IN" dirty="0"/>
              <a:t> to analyse pizza sales data, to uncover strategic decision-making.</a:t>
            </a:r>
            <a:endParaRPr dirty="0"/>
          </a:p>
        </p:txBody>
      </p:sp>
      <p:cxnSp>
        <p:nvCxnSpPr>
          <p:cNvPr id="1145" name="Google Shape;1145;p39">
            <a:hlinkClick r:id="" action="ppaction://hlinkshowjump?jump=nextslide"/>
          </p:cNvPr>
          <p:cNvCxnSpPr/>
          <p:nvPr/>
        </p:nvCxnSpPr>
        <p:spPr>
          <a:xfrm>
            <a:off x="4023625" y="986044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146" name="Google Shape;1146;p39"/>
          <p:cNvGrpSpPr/>
          <p:nvPr/>
        </p:nvGrpSpPr>
        <p:grpSpPr>
          <a:xfrm>
            <a:off x="1316125" y="1142636"/>
            <a:ext cx="6505200" cy="1079486"/>
            <a:chOff x="1316125" y="1142636"/>
            <a:chExt cx="6505200" cy="1079486"/>
          </a:xfrm>
        </p:grpSpPr>
        <p:cxnSp>
          <p:nvCxnSpPr>
            <p:cNvPr id="1147" name="Google Shape;1147;p39"/>
            <p:cNvCxnSpPr/>
            <p:nvPr/>
          </p:nvCxnSpPr>
          <p:spPr>
            <a:xfrm>
              <a:off x="1316125" y="2222122"/>
              <a:ext cx="650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8" name="Google Shape;1148;p39"/>
            <p:cNvCxnSpPr/>
            <p:nvPr/>
          </p:nvCxnSpPr>
          <p:spPr>
            <a:xfrm>
              <a:off x="1316125" y="1142636"/>
              <a:ext cx="650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149" name="Google Shape;11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6825" y="2961575"/>
            <a:ext cx="2214807" cy="2181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39"/>
          <p:cNvPicPr preferRelativeResize="0"/>
          <p:nvPr/>
        </p:nvPicPr>
        <p:blipFill rotWithShape="1">
          <a:blip r:embed="rId4">
            <a:alphaModFix/>
          </a:blip>
          <a:srcRect l="5650" t="5206" r="5650" b="4081"/>
          <a:stretch/>
        </p:blipFill>
        <p:spPr>
          <a:xfrm rot="5400000">
            <a:off x="6445349" y="552951"/>
            <a:ext cx="3051152" cy="1766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83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65"/>
          <p:cNvSpPr txBox="1">
            <a:spLocks noGrp="1"/>
          </p:cNvSpPr>
          <p:nvPr>
            <p:ph type="title"/>
          </p:nvPr>
        </p:nvSpPr>
        <p:spPr>
          <a:xfrm>
            <a:off x="2970050" y="548450"/>
            <a:ext cx="3197400" cy="10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r>
              <a:rPr lang="en">
                <a:solidFill>
                  <a:schemeClr val="dk2"/>
                </a:solidFill>
              </a:rPr>
              <a:t>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04" name="Google Shape;1704;p65"/>
          <p:cNvSpPr txBox="1">
            <a:spLocks noGrp="1"/>
          </p:cNvSpPr>
          <p:nvPr>
            <p:ph type="subTitle" idx="1"/>
          </p:nvPr>
        </p:nvSpPr>
        <p:spPr>
          <a:xfrm>
            <a:off x="2970025" y="1445500"/>
            <a:ext cx="3197400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swathivanga0313@gmail.com</a:t>
            </a:r>
            <a:endParaRPr dirty="0"/>
          </a:p>
        </p:txBody>
      </p:sp>
      <p:cxnSp>
        <p:nvCxnSpPr>
          <p:cNvPr id="1705" name="Google Shape;1705;p65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706" name="Google Shape;170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60749">
            <a:off x="-2270322" y="-725325"/>
            <a:ext cx="5032746" cy="335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7225" y="2135579"/>
            <a:ext cx="3925074" cy="385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641" y="2323939"/>
            <a:ext cx="1135565" cy="111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0000" y="1415157"/>
            <a:ext cx="1173999" cy="1156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585575" y="2868400"/>
            <a:ext cx="1663250" cy="16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7430775" y="-445650"/>
            <a:ext cx="2000003" cy="19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4" name="Google Shape;1724;p65"/>
          <p:cNvSpPr txBox="1"/>
          <p:nvPr/>
        </p:nvSpPr>
        <p:spPr>
          <a:xfrm>
            <a:off x="1934206" y="4016178"/>
            <a:ext cx="5623019" cy="33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Swathi Vanga</a:t>
            </a:r>
            <a:endParaRPr sz="1000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2" name="Google Shape;1845;p66">
            <a:extLst>
              <a:ext uri="{FF2B5EF4-FFF2-40B4-BE49-F238E27FC236}">
                <a16:creationId xmlns:a16="http://schemas.microsoft.com/office/drawing/2014/main" id="{2D034C24-11B1-0070-DCD4-78D5E6BD949D}"/>
              </a:ext>
            </a:extLst>
          </p:cNvPr>
          <p:cNvGrpSpPr/>
          <p:nvPr/>
        </p:nvGrpSpPr>
        <p:grpSpPr>
          <a:xfrm>
            <a:off x="2784038" y="2452985"/>
            <a:ext cx="474309" cy="432017"/>
            <a:chOff x="5262271" y="1270053"/>
            <a:chExt cx="505014" cy="459984"/>
          </a:xfrm>
        </p:grpSpPr>
        <p:sp>
          <p:nvSpPr>
            <p:cNvPr id="3" name="Google Shape;1846;p66">
              <a:extLst>
                <a:ext uri="{FF2B5EF4-FFF2-40B4-BE49-F238E27FC236}">
                  <a16:creationId xmlns:a16="http://schemas.microsoft.com/office/drawing/2014/main" id="{FEC716E8-4CC5-C3B5-74A8-D235F6F2603F}"/>
                </a:ext>
              </a:extLst>
            </p:cNvPr>
            <p:cNvSpPr/>
            <p:nvPr/>
          </p:nvSpPr>
          <p:spPr>
            <a:xfrm>
              <a:off x="5365677" y="1420696"/>
              <a:ext cx="242031" cy="175065"/>
            </a:xfrm>
            <a:custGeom>
              <a:avLst/>
              <a:gdLst/>
              <a:ahLst/>
              <a:cxnLst/>
              <a:rect l="l" t="t" r="r" b="b"/>
              <a:pathLst>
                <a:path w="11298" h="8172" extrusionOk="0">
                  <a:moveTo>
                    <a:pt x="4611" y="2405"/>
                  </a:moveTo>
                  <a:cubicBezTo>
                    <a:pt x="4632" y="2405"/>
                    <a:pt x="4654" y="2406"/>
                    <a:pt x="4675" y="2408"/>
                  </a:cubicBezTo>
                  <a:cubicBezTo>
                    <a:pt x="5011" y="2436"/>
                    <a:pt x="5274" y="2748"/>
                    <a:pt x="5238" y="3095"/>
                  </a:cubicBezTo>
                  <a:cubicBezTo>
                    <a:pt x="5202" y="3446"/>
                    <a:pt x="4910" y="3661"/>
                    <a:pt x="4609" y="3661"/>
                  </a:cubicBezTo>
                  <a:cubicBezTo>
                    <a:pt x="4454" y="3661"/>
                    <a:pt x="4295" y="3604"/>
                    <a:pt x="4169" y="3477"/>
                  </a:cubicBezTo>
                  <a:lnTo>
                    <a:pt x="4167" y="3477"/>
                  </a:lnTo>
                  <a:cubicBezTo>
                    <a:pt x="4052" y="3362"/>
                    <a:pt x="3983" y="3201"/>
                    <a:pt x="3983" y="3033"/>
                  </a:cubicBezTo>
                  <a:cubicBezTo>
                    <a:pt x="3983" y="2682"/>
                    <a:pt x="4271" y="2405"/>
                    <a:pt x="4611" y="2405"/>
                  </a:cubicBezTo>
                  <a:close/>
                  <a:moveTo>
                    <a:pt x="2600" y="3075"/>
                  </a:moveTo>
                  <a:cubicBezTo>
                    <a:pt x="2853" y="3075"/>
                    <a:pt x="3106" y="3225"/>
                    <a:pt x="3202" y="3521"/>
                  </a:cubicBezTo>
                  <a:cubicBezTo>
                    <a:pt x="3323" y="3928"/>
                    <a:pt x="3019" y="4332"/>
                    <a:pt x="2600" y="4332"/>
                  </a:cubicBezTo>
                  <a:cubicBezTo>
                    <a:pt x="2070" y="4332"/>
                    <a:pt x="1779" y="3717"/>
                    <a:pt x="2113" y="3304"/>
                  </a:cubicBezTo>
                  <a:cubicBezTo>
                    <a:pt x="2239" y="3151"/>
                    <a:pt x="2420" y="3075"/>
                    <a:pt x="2600" y="3075"/>
                  </a:cubicBezTo>
                  <a:close/>
                  <a:moveTo>
                    <a:pt x="5613" y="4080"/>
                  </a:moveTo>
                  <a:cubicBezTo>
                    <a:pt x="5635" y="4080"/>
                    <a:pt x="5657" y="4081"/>
                    <a:pt x="5680" y="4084"/>
                  </a:cubicBezTo>
                  <a:cubicBezTo>
                    <a:pt x="6015" y="4112"/>
                    <a:pt x="6280" y="4427"/>
                    <a:pt x="6244" y="4771"/>
                  </a:cubicBezTo>
                  <a:cubicBezTo>
                    <a:pt x="6208" y="5120"/>
                    <a:pt x="5917" y="5338"/>
                    <a:pt x="5615" y="5338"/>
                  </a:cubicBezTo>
                  <a:cubicBezTo>
                    <a:pt x="5442" y="5338"/>
                    <a:pt x="5266" y="5267"/>
                    <a:pt x="5132" y="5108"/>
                  </a:cubicBezTo>
                  <a:cubicBezTo>
                    <a:pt x="4792" y="4690"/>
                    <a:pt x="5101" y="4080"/>
                    <a:pt x="5613" y="4080"/>
                  </a:cubicBezTo>
                  <a:close/>
                  <a:moveTo>
                    <a:pt x="3940" y="5088"/>
                  </a:moveTo>
                  <a:cubicBezTo>
                    <a:pt x="3981" y="5088"/>
                    <a:pt x="4023" y="5092"/>
                    <a:pt x="4065" y="5100"/>
                  </a:cubicBezTo>
                  <a:cubicBezTo>
                    <a:pt x="4399" y="5169"/>
                    <a:pt x="4598" y="5473"/>
                    <a:pt x="4568" y="5778"/>
                  </a:cubicBezTo>
                  <a:cubicBezTo>
                    <a:pt x="4533" y="6109"/>
                    <a:pt x="4256" y="6345"/>
                    <a:pt x="3943" y="6345"/>
                  </a:cubicBezTo>
                  <a:cubicBezTo>
                    <a:pt x="3922" y="6345"/>
                    <a:pt x="3901" y="6344"/>
                    <a:pt x="3879" y="6342"/>
                  </a:cubicBezTo>
                  <a:cubicBezTo>
                    <a:pt x="3542" y="6314"/>
                    <a:pt x="3281" y="6000"/>
                    <a:pt x="3315" y="5654"/>
                  </a:cubicBezTo>
                  <a:cubicBezTo>
                    <a:pt x="3349" y="5333"/>
                    <a:pt x="3615" y="5088"/>
                    <a:pt x="3940" y="5088"/>
                  </a:cubicBezTo>
                  <a:close/>
                  <a:moveTo>
                    <a:pt x="10025" y="1"/>
                  </a:moveTo>
                  <a:lnTo>
                    <a:pt x="9988" y="333"/>
                  </a:lnTo>
                  <a:cubicBezTo>
                    <a:pt x="9929" y="872"/>
                    <a:pt x="9582" y="1339"/>
                    <a:pt x="9082" y="1550"/>
                  </a:cubicBezTo>
                  <a:lnTo>
                    <a:pt x="8331" y="1867"/>
                  </a:lnTo>
                  <a:cubicBezTo>
                    <a:pt x="8144" y="1946"/>
                    <a:pt x="7947" y="1985"/>
                    <a:pt x="7750" y="1985"/>
                  </a:cubicBezTo>
                  <a:cubicBezTo>
                    <a:pt x="7520" y="1985"/>
                    <a:pt x="7290" y="1931"/>
                    <a:pt x="7079" y="1826"/>
                  </a:cubicBezTo>
                  <a:cubicBezTo>
                    <a:pt x="6038" y="1306"/>
                    <a:pt x="5586" y="1076"/>
                    <a:pt x="5486" y="1035"/>
                  </a:cubicBezTo>
                  <a:lnTo>
                    <a:pt x="4399" y="816"/>
                  </a:lnTo>
                  <a:cubicBezTo>
                    <a:pt x="4087" y="754"/>
                    <a:pt x="3809" y="594"/>
                    <a:pt x="3598" y="367"/>
                  </a:cubicBezTo>
                  <a:cubicBezTo>
                    <a:pt x="3560" y="440"/>
                    <a:pt x="3537" y="520"/>
                    <a:pt x="3527" y="604"/>
                  </a:cubicBezTo>
                  <a:cubicBezTo>
                    <a:pt x="3490" y="939"/>
                    <a:pt x="3205" y="1164"/>
                    <a:pt x="2901" y="1164"/>
                  </a:cubicBezTo>
                  <a:cubicBezTo>
                    <a:pt x="2794" y="1164"/>
                    <a:pt x="2685" y="1136"/>
                    <a:pt x="2583" y="1076"/>
                  </a:cubicBezTo>
                  <a:cubicBezTo>
                    <a:pt x="2472" y="1011"/>
                    <a:pt x="2346" y="978"/>
                    <a:pt x="2221" y="978"/>
                  </a:cubicBezTo>
                  <a:cubicBezTo>
                    <a:pt x="1974" y="978"/>
                    <a:pt x="1727" y="1105"/>
                    <a:pt x="1592" y="1364"/>
                  </a:cubicBezTo>
                  <a:cubicBezTo>
                    <a:pt x="1538" y="1469"/>
                    <a:pt x="1427" y="1749"/>
                    <a:pt x="1608" y="2055"/>
                  </a:cubicBezTo>
                  <a:cubicBezTo>
                    <a:pt x="1862" y="2480"/>
                    <a:pt x="1545" y="3005"/>
                    <a:pt x="1071" y="3005"/>
                  </a:cubicBezTo>
                  <a:cubicBezTo>
                    <a:pt x="1041" y="3005"/>
                    <a:pt x="1011" y="3003"/>
                    <a:pt x="980" y="2998"/>
                  </a:cubicBezTo>
                  <a:cubicBezTo>
                    <a:pt x="945" y="2993"/>
                    <a:pt x="911" y="2991"/>
                    <a:pt x="876" y="2991"/>
                  </a:cubicBezTo>
                  <a:cubicBezTo>
                    <a:pt x="706" y="2991"/>
                    <a:pt x="544" y="3051"/>
                    <a:pt x="413" y="3166"/>
                  </a:cubicBezTo>
                  <a:cubicBezTo>
                    <a:pt x="0" y="3525"/>
                    <a:pt x="130" y="4196"/>
                    <a:pt x="645" y="4376"/>
                  </a:cubicBezTo>
                  <a:cubicBezTo>
                    <a:pt x="1033" y="4513"/>
                    <a:pt x="1187" y="4978"/>
                    <a:pt x="959" y="5320"/>
                  </a:cubicBezTo>
                  <a:cubicBezTo>
                    <a:pt x="648" y="5784"/>
                    <a:pt x="977" y="6429"/>
                    <a:pt x="1552" y="6429"/>
                  </a:cubicBezTo>
                  <a:cubicBezTo>
                    <a:pt x="1748" y="6429"/>
                    <a:pt x="1932" y="6519"/>
                    <a:pt x="2051" y="6675"/>
                  </a:cubicBezTo>
                  <a:lnTo>
                    <a:pt x="2565" y="7348"/>
                  </a:lnTo>
                  <a:cubicBezTo>
                    <a:pt x="2846" y="7181"/>
                    <a:pt x="3160" y="7096"/>
                    <a:pt x="3477" y="7096"/>
                  </a:cubicBezTo>
                  <a:cubicBezTo>
                    <a:pt x="3829" y="7096"/>
                    <a:pt x="4184" y="7201"/>
                    <a:pt x="4499" y="7414"/>
                  </a:cubicBezTo>
                  <a:cubicBezTo>
                    <a:pt x="5247" y="7919"/>
                    <a:pt x="6103" y="8171"/>
                    <a:pt x="6960" y="8171"/>
                  </a:cubicBezTo>
                  <a:cubicBezTo>
                    <a:pt x="7817" y="8171"/>
                    <a:pt x="8674" y="7919"/>
                    <a:pt x="9421" y="7414"/>
                  </a:cubicBezTo>
                  <a:cubicBezTo>
                    <a:pt x="9731" y="7204"/>
                    <a:pt x="10086" y="7101"/>
                    <a:pt x="10439" y="7101"/>
                  </a:cubicBezTo>
                  <a:cubicBezTo>
                    <a:pt x="10638" y="7101"/>
                    <a:pt x="10837" y="7134"/>
                    <a:pt x="11026" y="7198"/>
                  </a:cubicBezTo>
                  <a:cubicBezTo>
                    <a:pt x="11128" y="6943"/>
                    <a:pt x="11218" y="6684"/>
                    <a:pt x="11297" y="6422"/>
                  </a:cubicBezTo>
                  <a:cubicBezTo>
                    <a:pt x="10881" y="6213"/>
                    <a:pt x="10643" y="6093"/>
                    <a:pt x="10575" y="6065"/>
                  </a:cubicBezTo>
                  <a:lnTo>
                    <a:pt x="9489" y="5848"/>
                  </a:lnTo>
                  <a:cubicBezTo>
                    <a:pt x="8964" y="5743"/>
                    <a:pt x="8531" y="5362"/>
                    <a:pt x="8362" y="4853"/>
                  </a:cubicBezTo>
                  <a:lnTo>
                    <a:pt x="8137" y="4181"/>
                  </a:lnTo>
                  <a:cubicBezTo>
                    <a:pt x="7867" y="3372"/>
                    <a:pt x="8324" y="2502"/>
                    <a:pt x="9146" y="2267"/>
                  </a:cubicBezTo>
                  <a:lnTo>
                    <a:pt x="10112" y="1990"/>
                  </a:lnTo>
                  <a:cubicBezTo>
                    <a:pt x="10199" y="1966"/>
                    <a:pt x="10265" y="1895"/>
                    <a:pt x="10281" y="1806"/>
                  </a:cubicBezTo>
                  <a:cubicBezTo>
                    <a:pt x="10381" y="1305"/>
                    <a:pt x="10723" y="884"/>
                    <a:pt x="11233" y="695"/>
                  </a:cubicBezTo>
                  <a:cubicBezTo>
                    <a:pt x="10931" y="331"/>
                    <a:pt x="10505" y="81"/>
                    <a:pt x="10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847;p66">
              <a:extLst>
                <a:ext uri="{FF2B5EF4-FFF2-40B4-BE49-F238E27FC236}">
                  <a16:creationId xmlns:a16="http://schemas.microsoft.com/office/drawing/2014/main" id="{26D66098-05E8-159B-7192-BB93171FB6A9}"/>
                </a:ext>
              </a:extLst>
            </p:cNvPr>
            <p:cNvSpPr/>
            <p:nvPr/>
          </p:nvSpPr>
          <p:spPr>
            <a:xfrm>
              <a:off x="5455609" y="1352743"/>
              <a:ext cx="102142" cy="83548"/>
            </a:xfrm>
            <a:custGeom>
              <a:avLst/>
              <a:gdLst/>
              <a:ahLst/>
              <a:cxnLst/>
              <a:rect l="l" t="t" r="r" b="b"/>
              <a:pathLst>
                <a:path w="4768" h="3900" extrusionOk="0">
                  <a:moveTo>
                    <a:pt x="2762" y="1303"/>
                  </a:moveTo>
                  <a:cubicBezTo>
                    <a:pt x="2945" y="1303"/>
                    <a:pt x="3125" y="1382"/>
                    <a:pt x="3248" y="1533"/>
                  </a:cubicBezTo>
                  <a:cubicBezTo>
                    <a:pt x="3360" y="1675"/>
                    <a:pt x="3404" y="1836"/>
                    <a:pt x="3388" y="1994"/>
                  </a:cubicBezTo>
                  <a:cubicBezTo>
                    <a:pt x="3352" y="2343"/>
                    <a:pt x="3059" y="2561"/>
                    <a:pt x="2757" y="2561"/>
                  </a:cubicBezTo>
                  <a:cubicBezTo>
                    <a:pt x="2602" y="2561"/>
                    <a:pt x="2444" y="2503"/>
                    <a:pt x="2317" y="2377"/>
                  </a:cubicBezTo>
                  <a:cubicBezTo>
                    <a:pt x="2054" y="2114"/>
                    <a:pt x="2077" y="1678"/>
                    <a:pt x="2363" y="1446"/>
                  </a:cubicBezTo>
                  <a:cubicBezTo>
                    <a:pt x="2481" y="1350"/>
                    <a:pt x="2622" y="1303"/>
                    <a:pt x="2762" y="1303"/>
                  </a:cubicBezTo>
                  <a:close/>
                  <a:moveTo>
                    <a:pt x="2464" y="1"/>
                  </a:moveTo>
                  <a:cubicBezTo>
                    <a:pt x="2354" y="1"/>
                    <a:pt x="2252" y="78"/>
                    <a:pt x="2229" y="195"/>
                  </a:cubicBezTo>
                  <a:cubicBezTo>
                    <a:pt x="2118" y="747"/>
                    <a:pt x="1712" y="1186"/>
                    <a:pt x="1171" y="1341"/>
                  </a:cubicBezTo>
                  <a:lnTo>
                    <a:pt x="206" y="1617"/>
                  </a:lnTo>
                  <a:cubicBezTo>
                    <a:pt x="74" y="1655"/>
                    <a:pt x="0" y="1795"/>
                    <a:pt x="43" y="1924"/>
                  </a:cubicBezTo>
                  <a:lnTo>
                    <a:pt x="268" y="2595"/>
                  </a:lnTo>
                  <a:lnTo>
                    <a:pt x="268" y="2597"/>
                  </a:lnTo>
                  <a:cubicBezTo>
                    <a:pt x="295" y="2678"/>
                    <a:pt x="364" y="2738"/>
                    <a:pt x="449" y="2757"/>
                  </a:cubicBezTo>
                  <a:lnTo>
                    <a:pt x="1526" y="2972"/>
                  </a:lnTo>
                  <a:cubicBezTo>
                    <a:pt x="1766" y="3020"/>
                    <a:pt x="1704" y="3005"/>
                    <a:pt x="3444" y="3875"/>
                  </a:cubicBezTo>
                  <a:cubicBezTo>
                    <a:pt x="3477" y="3891"/>
                    <a:pt x="3513" y="3900"/>
                    <a:pt x="3549" y="3900"/>
                  </a:cubicBezTo>
                  <a:cubicBezTo>
                    <a:pt x="3582" y="3900"/>
                    <a:pt x="3614" y="3893"/>
                    <a:pt x="3644" y="3880"/>
                  </a:cubicBezTo>
                  <a:lnTo>
                    <a:pt x="4396" y="3564"/>
                  </a:lnTo>
                  <a:cubicBezTo>
                    <a:pt x="4475" y="3529"/>
                    <a:pt x="4531" y="3455"/>
                    <a:pt x="4541" y="3368"/>
                  </a:cubicBezTo>
                  <a:cubicBezTo>
                    <a:pt x="4577" y="3033"/>
                    <a:pt x="4746" y="1490"/>
                    <a:pt x="4758" y="1385"/>
                  </a:cubicBezTo>
                  <a:cubicBezTo>
                    <a:pt x="4768" y="1288"/>
                    <a:pt x="4720" y="1196"/>
                    <a:pt x="4633" y="1148"/>
                  </a:cubicBezTo>
                  <a:lnTo>
                    <a:pt x="2579" y="30"/>
                  </a:lnTo>
                  <a:cubicBezTo>
                    <a:pt x="2542" y="10"/>
                    <a:pt x="2503" y="1"/>
                    <a:pt x="24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48;p66">
              <a:extLst>
                <a:ext uri="{FF2B5EF4-FFF2-40B4-BE49-F238E27FC236}">
                  <a16:creationId xmlns:a16="http://schemas.microsoft.com/office/drawing/2014/main" id="{2747AD27-8C91-68A8-C2BA-005355A775CB}"/>
                </a:ext>
              </a:extLst>
            </p:cNvPr>
            <p:cNvSpPr/>
            <p:nvPr/>
          </p:nvSpPr>
          <p:spPr>
            <a:xfrm>
              <a:off x="5427866" y="1599723"/>
              <a:ext cx="175129" cy="46037"/>
            </a:xfrm>
            <a:custGeom>
              <a:avLst/>
              <a:gdLst/>
              <a:ahLst/>
              <a:cxnLst/>
              <a:rect l="l" t="t" r="r" b="b"/>
              <a:pathLst>
                <a:path w="8175" h="2149" extrusionOk="0">
                  <a:moveTo>
                    <a:pt x="579" y="0"/>
                  </a:moveTo>
                  <a:cubicBezTo>
                    <a:pt x="274" y="0"/>
                    <a:pt x="1" y="261"/>
                    <a:pt x="32" y="598"/>
                  </a:cubicBezTo>
                  <a:cubicBezTo>
                    <a:pt x="42" y="691"/>
                    <a:pt x="83" y="866"/>
                    <a:pt x="261" y="989"/>
                  </a:cubicBezTo>
                  <a:cubicBezTo>
                    <a:pt x="1396" y="1762"/>
                    <a:pt x="2727" y="2148"/>
                    <a:pt x="4057" y="2148"/>
                  </a:cubicBezTo>
                  <a:cubicBezTo>
                    <a:pt x="5388" y="2148"/>
                    <a:pt x="6718" y="1762"/>
                    <a:pt x="7853" y="989"/>
                  </a:cubicBezTo>
                  <a:cubicBezTo>
                    <a:pt x="8121" y="806"/>
                    <a:pt x="8174" y="412"/>
                    <a:pt x="7919" y="157"/>
                  </a:cubicBezTo>
                  <a:cubicBezTo>
                    <a:pt x="7817" y="54"/>
                    <a:pt x="7679" y="2"/>
                    <a:pt x="7539" y="2"/>
                  </a:cubicBezTo>
                  <a:cubicBezTo>
                    <a:pt x="7430" y="2"/>
                    <a:pt x="7319" y="34"/>
                    <a:pt x="7222" y="99"/>
                  </a:cubicBezTo>
                  <a:cubicBezTo>
                    <a:pt x="6268" y="744"/>
                    <a:pt x="5163" y="1067"/>
                    <a:pt x="4057" y="1067"/>
                  </a:cubicBezTo>
                  <a:cubicBezTo>
                    <a:pt x="2953" y="1067"/>
                    <a:pt x="1849" y="745"/>
                    <a:pt x="892" y="99"/>
                  </a:cubicBezTo>
                  <a:cubicBezTo>
                    <a:pt x="792" y="31"/>
                    <a:pt x="684" y="0"/>
                    <a:pt x="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49;p66">
              <a:extLst>
                <a:ext uri="{FF2B5EF4-FFF2-40B4-BE49-F238E27FC236}">
                  <a16:creationId xmlns:a16="http://schemas.microsoft.com/office/drawing/2014/main" id="{43E0D210-FD86-F631-87D7-A5127309A813}"/>
                </a:ext>
              </a:extLst>
            </p:cNvPr>
            <p:cNvSpPr/>
            <p:nvPr/>
          </p:nvSpPr>
          <p:spPr>
            <a:xfrm>
              <a:off x="5262271" y="1270053"/>
              <a:ext cx="505014" cy="459984"/>
            </a:xfrm>
            <a:custGeom>
              <a:avLst/>
              <a:gdLst/>
              <a:ahLst/>
              <a:cxnLst/>
              <a:rect l="l" t="t" r="r" b="b"/>
              <a:pathLst>
                <a:path w="23574" h="21472" extrusionOk="0">
                  <a:moveTo>
                    <a:pt x="11490" y="2601"/>
                  </a:moveTo>
                  <a:cubicBezTo>
                    <a:pt x="11730" y="2601"/>
                    <a:pt x="11975" y="2659"/>
                    <a:pt x="12206" y="2785"/>
                  </a:cubicBezTo>
                  <a:lnTo>
                    <a:pt x="14260" y="3903"/>
                  </a:lnTo>
                  <a:cubicBezTo>
                    <a:pt x="14796" y="4196"/>
                    <a:pt x="15098" y="4775"/>
                    <a:pt x="15032" y="5382"/>
                  </a:cubicBezTo>
                  <a:lnTo>
                    <a:pt x="14988" y="5783"/>
                  </a:lnTo>
                  <a:cubicBezTo>
                    <a:pt x="16216" y="5964"/>
                    <a:pt x="17229" y="6817"/>
                    <a:pt x="17619" y="7993"/>
                  </a:cubicBezTo>
                  <a:lnTo>
                    <a:pt x="19349" y="8934"/>
                  </a:lnTo>
                  <a:cubicBezTo>
                    <a:pt x="19884" y="9226"/>
                    <a:pt x="20188" y="9807"/>
                    <a:pt x="20122" y="10412"/>
                  </a:cubicBezTo>
                  <a:lnTo>
                    <a:pt x="19905" y="12395"/>
                  </a:lnTo>
                  <a:cubicBezTo>
                    <a:pt x="19846" y="12936"/>
                    <a:pt x="19499" y="13403"/>
                    <a:pt x="18997" y="13614"/>
                  </a:cubicBezTo>
                  <a:lnTo>
                    <a:pt x="18247" y="13929"/>
                  </a:lnTo>
                  <a:cubicBezTo>
                    <a:pt x="18064" y="14006"/>
                    <a:pt x="17867" y="14048"/>
                    <a:pt x="17665" y="14048"/>
                  </a:cubicBezTo>
                  <a:cubicBezTo>
                    <a:pt x="17535" y="14048"/>
                    <a:pt x="17404" y="14031"/>
                    <a:pt x="17272" y="13995"/>
                  </a:cubicBezTo>
                  <a:cubicBezTo>
                    <a:pt x="17154" y="14365"/>
                    <a:pt x="17016" y="14730"/>
                    <a:pt x="16856" y="15085"/>
                  </a:cubicBezTo>
                  <a:cubicBezTo>
                    <a:pt x="17290" y="15890"/>
                    <a:pt x="17054" y="16896"/>
                    <a:pt x="16292" y="17416"/>
                  </a:cubicBezTo>
                  <a:cubicBezTo>
                    <a:pt x="14936" y="18340"/>
                    <a:pt x="13362" y="18803"/>
                    <a:pt x="11788" y="18803"/>
                  </a:cubicBezTo>
                  <a:cubicBezTo>
                    <a:pt x="10216" y="18803"/>
                    <a:pt x="8643" y="18341"/>
                    <a:pt x="7284" y="17416"/>
                  </a:cubicBezTo>
                  <a:cubicBezTo>
                    <a:pt x="6620" y="16963"/>
                    <a:pt x="6351" y="16138"/>
                    <a:pt x="6587" y="15395"/>
                  </a:cubicBezTo>
                  <a:lnTo>
                    <a:pt x="6049" y="14692"/>
                  </a:lnTo>
                  <a:cubicBezTo>
                    <a:pt x="4893" y="14502"/>
                    <a:pt x="4197" y="13351"/>
                    <a:pt x="4469" y="12267"/>
                  </a:cubicBezTo>
                  <a:cubicBezTo>
                    <a:pt x="3257" y="11284"/>
                    <a:pt x="3617" y="9356"/>
                    <a:pt x="5084" y="8866"/>
                  </a:cubicBezTo>
                  <a:cubicBezTo>
                    <a:pt x="5003" y="7747"/>
                    <a:pt x="5895" y="6752"/>
                    <a:pt x="7042" y="6752"/>
                  </a:cubicBezTo>
                  <a:cubicBezTo>
                    <a:pt x="7138" y="6752"/>
                    <a:pt x="7235" y="6759"/>
                    <a:pt x="7333" y="6773"/>
                  </a:cubicBezTo>
                  <a:cubicBezTo>
                    <a:pt x="7466" y="6531"/>
                    <a:pt x="7647" y="6319"/>
                    <a:pt x="7866" y="6151"/>
                  </a:cubicBezTo>
                  <a:cubicBezTo>
                    <a:pt x="7618" y="5352"/>
                    <a:pt x="8072" y="4499"/>
                    <a:pt x="8886" y="4267"/>
                  </a:cubicBezTo>
                  <a:lnTo>
                    <a:pt x="9851" y="3990"/>
                  </a:lnTo>
                  <a:cubicBezTo>
                    <a:pt x="9936" y="3966"/>
                    <a:pt x="10002" y="3895"/>
                    <a:pt x="10020" y="3806"/>
                  </a:cubicBezTo>
                  <a:cubicBezTo>
                    <a:pt x="10166" y="3074"/>
                    <a:pt x="10807" y="2601"/>
                    <a:pt x="11490" y="2601"/>
                  </a:cubicBezTo>
                  <a:close/>
                  <a:moveTo>
                    <a:pt x="11787" y="1"/>
                  </a:moveTo>
                  <a:cubicBezTo>
                    <a:pt x="9049" y="1"/>
                    <a:pt x="6310" y="1052"/>
                    <a:pt x="4207" y="3155"/>
                  </a:cubicBezTo>
                  <a:cubicBezTo>
                    <a:pt x="2" y="7360"/>
                    <a:pt x="1" y="14110"/>
                    <a:pt x="4207" y="18317"/>
                  </a:cubicBezTo>
                  <a:cubicBezTo>
                    <a:pt x="6310" y="20419"/>
                    <a:pt x="9049" y="21471"/>
                    <a:pt x="11788" y="21471"/>
                  </a:cubicBezTo>
                  <a:cubicBezTo>
                    <a:pt x="14527" y="21471"/>
                    <a:pt x="17265" y="20420"/>
                    <a:pt x="19367" y="18317"/>
                  </a:cubicBezTo>
                  <a:cubicBezTo>
                    <a:pt x="23574" y="14112"/>
                    <a:pt x="23574" y="7362"/>
                    <a:pt x="19367" y="3155"/>
                  </a:cubicBezTo>
                  <a:cubicBezTo>
                    <a:pt x="17265" y="1052"/>
                    <a:pt x="14526" y="1"/>
                    <a:pt x="11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50;p66">
              <a:extLst>
                <a:ext uri="{FF2B5EF4-FFF2-40B4-BE49-F238E27FC236}">
                  <a16:creationId xmlns:a16="http://schemas.microsoft.com/office/drawing/2014/main" id="{09E8DE80-7C45-CBAD-08BA-D09DBE219F45}"/>
                </a:ext>
              </a:extLst>
            </p:cNvPr>
            <p:cNvSpPr/>
            <p:nvPr/>
          </p:nvSpPr>
          <p:spPr>
            <a:xfrm>
              <a:off x="5564628" y="1460499"/>
              <a:ext cx="102164" cy="83569"/>
            </a:xfrm>
            <a:custGeom>
              <a:avLst/>
              <a:gdLst/>
              <a:ahLst/>
              <a:cxnLst/>
              <a:rect l="l" t="t" r="r" b="b"/>
              <a:pathLst>
                <a:path w="4769" h="3901" extrusionOk="0">
                  <a:moveTo>
                    <a:pt x="2668" y="79"/>
                  </a:moveTo>
                  <a:cubicBezTo>
                    <a:pt x="2667" y="79"/>
                    <a:pt x="2670" y="81"/>
                    <a:pt x="2678" y="85"/>
                  </a:cubicBezTo>
                  <a:lnTo>
                    <a:pt x="2678" y="85"/>
                  </a:lnTo>
                  <a:cubicBezTo>
                    <a:pt x="2673" y="82"/>
                    <a:pt x="2668" y="79"/>
                    <a:pt x="2668" y="79"/>
                  </a:cubicBezTo>
                  <a:close/>
                  <a:moveTo>
                    <a:pt x="2762" y="1305"/>
                  </a:moveTo>
                  <a:cubicBezTo>
                    <a:pt x="2803" y="1305"/>
                    <a:pt x="2844" y="1309"/>
                    <a:pt x="2885" y="1316"/>
                  </a:cubicBezTo>
                  <a:cubicBezTo>
                    <a:pt x="3216" y="1385"/>
                    <a:pt x="3420" y="1685"/>
                    <a:pt x="3388" y="1994"/>
                  </a:cubicBezTo>
                  <a:lnTo>
                    <a:pt x="3388" y="1996"/>
                  </a:lnTo>
                  <a:cubicBezTo>
                    <a:pt x="3355" y="2324"/>
                    <a:pt x="3078" y="2561"/>
                    <a:pt x="2764" y="2561"/>
                  </a:cubicBezTo>
                  <a:cubicBezTo>
                    <a:pt x="2743" y="2561"/>
                    <a:pt x="2722" y="2560"/>
                    <a:pt x="2701" y="2558"/>
                  </a:cubicBezTo>
                  <a:cubicBezTo>
                    <a:pt x="2362" y="2530"/>
                    <a:pt x="2101" y="2219"/>
                    <a:pt x="2137" y="1871"/>
                  </a:cubicBezTo>
                  <a:cubicBezTo>
                    <a:pt x="2171" y="1546"/>
                    <a:pt x="2441" y="1305"/>
                    <a:pt x="2762" y="1305"/>
                  </a:cubicBezTo>
                  <a:close/>
                  <a:moveTo>
                    <a:pt x="2462" y="0"/>
                  </a:moveTo>
                  <a:cubicBezTo>
                    <a:pt x="2431" y="0"/>
                    <a:pt x="2398" y="7"/>
                    <a:pt x="2362" y="24"/>
                  </a:cubicBezTo>
                  <a:cubicBezTo>
                    <a:pt x="2321" y="44"/>
                    <a:pt x="2249" y="91"/>
                    <a:pt x="2227" y="195"/>
                  </a:cubicBezTo>
                  <a:cubicBezTo>
                    <a:pt x="2117" y="747"/>
                    <a:pt x="1713" y="1186"/>
                    <a:pt x="1170" y="1341"/>
                  </a:cubicBezTo>
                  <a:lnTo>
                    <a:pt x="205" y="1617"/>
                  </a:lnTo>
                  <a:cubicBezTo>
                    <a:pt x="75" y="1655"/>
                    <a:pt x="1" y="1795"/>
                    <a:pt x="44" y="1925"/>
                  </a:cubicBezTo>
                  <a:lnTo>
                    <a:pt x="267" y="2597"/>
                  </a:lnTo>
                  <a:cubicBezTo>
                    <a:pt x="295" y="2680"/>
                    <a:pt x="364" y="2740"/>
                    <a:pt x="448" y="2757"/>
                  </a:cubicBezTo>
                  <a:lnTo>
                    <a:pt x="1527" y="2972"/>
                  </a:lnTo>
                  <a:cubicBezTo>
                    <a:pt x="1765" y="3020"/>
                    <a:pt x="1700" y="3004"/>
                    <a:pt x="3443" y="3875"/>
                  </a:cubicBezTo>
                  <a:cubicBezTo>
                    <a:pt x="3477" y="3892"/>
                    <a:pt x="3514" y="3900"/>
                    <a:pt x="3551" y="3900"/>
                  </a:cubicBezTo>
                  <a:cubicBezTo>
                    <a:pt x="3582" y="3900"/>
                    <a:pt x="3614" y="3894"/>
                    <a:pt x="3645" y="3882"/>
                  </a:cubicBezTo>
                  <a:lnTo>
                    <a:pt x="4395" y="3564"/>
                  </a:lnTo>
                  <a:cubicBezTo>
                    <a:pt x="4475" y="3531"/>
                    <a:pt x="4531" y="3456"/>
                    <a:pt x="4541" y="3369"/>
                  </a:cubicBezTo>
                  <a:lnTo>
                    <a:pt x="4757" y="1387"/>
                  </a:lnTo>
                  <a:cubicBezTo>
                    <a:pt x="4768" y="1290"/>
                    <a:pt x="4719" y="1196"/>
                    <a:pt x="4633" y="1150"/>
                  </a:cubicBezTo>
                  <a:cubicBezTo>
                    <a:pt x="3067" y="297"/>
                    <a:pt x="2734" y="116"/>
                    <a:pt x="2678" y="85"/>
                  </a:cubicBezTo>
                  <a:lnTo>
                    <a:pt x="2678" y="85"/>
                  </a:lnTo>
                  <a:cubicBezTo>
                    <a:pt x="2680" y="86"/>
                    <a:pt x="2682" y="87"/>
                    <a:pt x="2682" y="87"/>
                  </a:cubicBezTo>
                  <a:cubicBezTo>
                    <a:pt x="2682" y="87"/>
                    <a:pt x="2679" y="85"/>
                    <a:pt x="2668" y="80"/>
                  </a:cubicBezTo>
                  <a:cubicBezTo>
                    <a:pt x="2602" y="43"/>
                    <a:pt x="2539" y="0"/>
                    <a:pt x="24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2044;p66">
            <a:extLst>
              <a:ext uri="{FF2B5EF4-FFF2-40B4-BE49-F238E27FC236}">
                <a16:creationId xmlns:a16="http://schemas.microsoft.com/office/drawing/2014/main" id="{330B6E42-5BAB-D4EC-2D45-64194EC5ACC7}"/>
              </a:ext>
            </a:extLst>
          </p:cNvPr>
          <p:cNvGrpSpPr/>
          <p:nvPr/>
        </p:nvGrpSpPr>
        <p:grpSpPr>
          <a:xfrm>
            <a:off x="3583478" y="2444839"/>
            <a:ext cx="409563" cy="431977"/>
            <a:chOff x="1523059" y="3273078"/>
            <a:chExt cx="436076" cy="459941"/>
          </a:xfrm>
        </p:grpSpPr>
        <p:sp>
          <p:nvSpPr>
            <p:cNvPr id="9" name="Google Shape;2045;p66">
              <a:extLst>
                <a:ext uri="{FF2B5EF4-FFF2-40B4-BE49-F238E27FC236}">
                  <a16:creationId xmlns:a16="http://schemas.microsoft.com/office/drawing/2014/main" id="{367E8AD8-DEAC-7467-9754-33EB73BC14A3}"/>
                </a:ext>
              </a:extLst>
            </p:cNvPr>
            <p:cNvSpPr/>
            <p:nvPr/>
          </p:nvSpPr>
          <p:spPr>
            <a:xfrm>
              <a:off x="1783278" y="3273163"/>
              <a:ext cx="107819" cy="115125"/>
            </a:xfrm>
            <a:custGeom>
              <a:avLst/>
              <a:gdLst/>
              <a:ahLst/>
              <a:cxnLst/>
              <a:rect l="l" t="t" r="r" b="b"/>
              <a:pathLst>
                <a:path w="5033" h="5374" extrusionOk="0">
                  <a:moveTo>
                    <a:pt x="2390" y="1"/>
                  </a:moveTo>
                  <a:cubicBezTo>
                    <a:pt x="1685" y="1"/>
                    <a:pt x="1022" y="275"/>
                    <a:pt x="524" y="775"/>
                  </a:cubicBezTo>
                  <a:cubicBezTo>
                    <a:pt x="404" y="895"/>
                    <a:pt x="282" y="1038"/>
                    <a:pt x="162" y="1204"/>
                  </a:cubicBezTo>
                  <a:cubicBezTo>
                    <a:pt x="6" y="1418"/>
                    <a:pt x="1" y="1709"/>
                    <a:pt x="151" y="1928"/>
                  </a:cubicBezTo>
                  <a:lnTo>
                    <a:pt x="1170" y="3421"/>
                  </a:lnTo>
                  <a:cubicBezTo>
                    <a:pt x="1290" y="3595"/>
                    <a:pt x="1486" y="3696"/>
                    <a:pt x="1691" y="3696"/>
                  </a:cubicBezTo>
                  <a:cubicBezTo>
                    <a:pt x="1731" y="3696"/>
                    <a:pt x="1772" y="3692"/>
                    <a:pt x="1813" y="3684"/>
                  </a:cubicBezTo>
                  <a:lnTo>
                    <a:pt x="2080" y="3630"/>
                  </a:lnTo>
                  <a:lnTo>
                    <a:pt x="2211" y="4814"/>
                  </a:lnTo>
                  <a:cubicBezTo>
                    <a:pt x="2247" y="5147"/>
                    <a:pt x="2530" y="5374"/>
                    <a:pt x="2837" y="5374"/>
                  </a:cubicBezTo>
                  <a:cubicBezTo>
                    <a:pt x="2934" y="5374"/>
                    <a:pt x="3033" y="5351"/>
                    <a:pt x="3127" y="5302"/>
                  </a:cubicBezTo>
                  <a:cubicBezTo>
                    <a:pt x="3584" y="5064"/>
                    <a:pt x="3987" y="4781"/>
                    <a:pt x="4258" y="4510"/>
                  </a:cubicBezTo>
                  <a:cubicBezTo>
                    <a:pt x="4758" y="4011"/>
                    <a:pt x="5033" y="3347"/>
                    <a:pt x="5033" y="2642"/>
                  </a:cubicBezTo>
                  <a:cubicBezTo>
                    <a:pt x="5033" y="1183"/>
                    <a:pt x="3851" y="1"/>
                    <a:pt x="2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46;p66">
              <a:extLst>
                <a:ext uri="{FF2B5EF4-FFF2-40B4-BE49-F238E27FC236}">
                  <a16:creationId xmlns:a16="http://schemas.microsoft.com/office/drawing/2014/main" id="{B61A9E29-5407-2C80-7BAD-4B3658F7F09E}"/>
                </a:ext>
              </a:extLst>
            </p:cNvPr>
            <p:cNvSpPr/>
            <p:nvPr/>
          </p:nvSpPr>
          <p:spPr>
            <a:xfrm>
              <a:off x="1583727" y="3273078"/>
              <a:ext cx="116303" cy="93681"/>
            </a:xfrm>
            <a:custGeom>
              <a:avLst/>
              <a:gdLst/>
              <a:ahLst/>
              <a:cxnLst/>
              <a:rect l="l" t="t" r="r" b="b"/>
              <a:pathLst>
                <a:path w="5429" h="4373" extrusionOk="0">
                  <a:moveTo>
                    <a:pt x="2137" y="1"/>
                  </a:moveTo>
                  <a:cubicBezTo>
                    <a:pt x="1636" y="1"/>
                    <a:pt x="1171" y="135"/>
                    <a:pt x="822" y="483"/>
                  </a:cubicBezTo>
                  <a:cubicBezTo>
                    <a:pt x="0" y="1307"/>
                    <a:pt x="364" y="2858"/>
                    <a:pt x="979" y="4035"/>
                  </a:cubicBezTo>
                  <a:cubicBezTo>
                    <a:pt x="1089" y="4244"/>
                    <a:pt x="1304" y="4372"/>
                    <a:pt x="1536" y="4372"/>
                  </a:cubicBezTo>
                  <a:cubicBezTo>
                    <a:pt x="1543" y="4372"/>
                    <a:pt x="1546" y="4372"/>
                    <a:pt x="1550" y="4372"/>
                  </a:cubicBezTo>
                  <a:cubicBezTo>
                    <a:pt x="1583" y="4372"/>
                    <a:pt x="1689" y="4360"/>
                    <a:pt x="3472" y="4162"/>
                  </a:cubicBezTo>
                  <a:cubicBezTo>
                    <a:pt x="3838" y="4121"/>
                    <a:pt x="4092" y="3775"/>
                    <a:pt x="4019" y="3413"/>
                  </a:cubicBezTo>
                  <a:lnTo>
                    <a:pt x="3912" y="2884"/>
                  </a:lnTo>
                  <a:lnTo>
                    <a:pt x="5063" y="2098"/>
                  </a:lnTo>
                  <a:cubicBezTo>
                    <a:pt x="5422" y="1853"/>
                    <a:pt x="5429" y="1325"/>
                    <a:pt x="5078" y="1070"/>
                  </a:cubicBezTo>
                  <a:cubicBezTo>
                    <a:pt x="4454" y="617"/>
                    <a:pt x="3212" y="1"/>
                    <a:pt x="2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47;p66">
              <a:extLst>
                <a:ext uri="{FF2B5EF4-FFF2-40B4-BE49-F238E27FC236}">
                  <a16:creationId xmlns:a16="http://schemas.microsoft.com/office/drawing/2014/main" id="{156B1CAB-63BB-6118-B267-95654F2AA9F0}"/>
                </a:ext>
              </a:extLst>
            </p:cNvPr>
            <p:cNvSpPr/>
            <p:nvPr/>
          </p:nvSpPr>
          <p:spPr>
            <a:xfrm>
              <a:off x="1651508" y="3349620"/>
              <a:ext cx="160540" cy="137447"/>
            </a:xfrm>
            <a:custGeom>
              <a:avLst/>
              <a:gdLst/>
              <a:ahLst/>
              <a:cxnLst/>
              <a:rect l="l" t="t" r="r" b="b"/>
              <a:pathLst>
                <a:path w="7494" h="6416" extrusionOk="0">
                  <a:moveTo>
                    <a:pt x="4181" y="2561"/>
                  </a:moveTo>
                  <a:cubicBezTo>
                    <a:pt x="4222" y="2561"/>
                    <a:pt x="4264" y="2565"/>
                    <a:pt x="4305" y="2574"/>
                  </a:cubicBezTo>
                  <a:cubicBezTo>
                    <a:pt x="4613" y="2633"/>
                    <a:pt x="4841" y="2927"/>
                    <a:pt x="4808" y="3253"/>
                  </a:cubicBezTo>
                  <a:cubicBezTo>
                    <a:pt x="4774" y="3586"/>
                    <a:pt x="4493" y="3820"/>
                    <a:pt x="4181" y="3820"/>
                  </a:cubicBezTo>
                  <a:cubicBezTo>
                    <a:pt x="4160" y="3820"/>
                    <a:pt x="4140" y="3819"/>
                    <a:pt x="4119" y="3817"/>
                  </a:cubicBezTo>
                  <a:cubicBezTo>
                    <a:pt x="3759" y="3779"/>
                    <a:pt x="3523" y="3460"/>
                    <a:pt x="3555" y="3129"/>
                  </a:cubicBezTo>
                  <a:cubicBezTo>
                    <a:pt x="3590" y="2797"/>
                    <a:pt x="3871" y="2561"/>
                    <a:pt x="4181" y="2561"/>
                  </a:cubicBezTo>
                  <a:close/>
                  <a:moveTo>
                    <a:pt x="3884" y="0"/>
                  </a:moveTo>
                  <a:cubicBezTo>
                    <a:pt x="3201" y="0"/>
                    <a:pt x="2561" y="473"/>
                    <a:pt x="2414" y="1205"/>
                  </a:cubicBezTo>
                  <a:cubicBezTo>
                    <a:pt x="2396" y="1294"/>
                    <a:pt x="2332" y="1365"/>
                    <a:pt x="2245" y="1390"/>
                  </a:cubicBezTo>
                  <a:lnTo>
                    <a:pt x="1279" y="1666"/>
                  </a:lnTo>
                  <a:cubicBezTo>
                    <a:pt x="461" y="1899"/>
                    <a:pt x="0" y="2769"/>
                    <a:pt x="270" y="3580"/>
                  </a:cubicBezTo>
                  <a:lnTo>
                    <a:pt x="493" y="4253"/>
                  </a:lnTo>
                  <a:cubicBezTo>
                    <a:pt x="664" y="4761"/>
                    <a:pt x="1095" y="5142"/>
                    <a:pt x="1622" y="5247"/>
                  </a:cubicBezTo>
                  <a:lnTo>
                    <a:pt x="2709" y="5464"/>
                  </a:lnTo>
                  <a:cubicBezTo>
                    <a:pt x="2807" y="5506"/>
                    <a:pt x="3248" y="5731"/>
                    <a:pt x="4300" y="6257"/>
                  </a:cubicBezTo>
                  <a:cubicBezTo>
                    <a:pt x="4512" y="6362"/>
                    <a:pt x="4742" y="6415"/>
                    <a:pt x="4972" y="6415"/>
                  </a:cubicBezTo>
                  <a:cubicBezTo>
                    <a:pt x="5169" y="6415"/>
                    <a:pt x="5367" y="6376"/>
                    <a:pt x="5553" y="6298"/>
                  </a:cubicBezTo>
                  <a:lnTo>
                    <a:pt x="6303" y="5981"/>
                  </a:lnTo>
                  <a:cubicBezTo>
                    <a:pt x="6803" y="5770"/>
                    <a:pt x="7152" y="5303"/>
                    <a:pt x="7211" y="4764"/>
                  </a:cubicBezTo>
                  <a:lnTo>
                    <a:pt x="7426" y="2781"/>
                  </a:lnTo>
                  <a:cubicBezTo>
                    <a:pt x="7494" y="2174"/>
                    <a:pt x="7190" y="1593"/>
                    <a:pt x="6654" y="1302"/>
                  </a:cubicBezTo>
                  <a:lnTo>
                    <a:pt x="4600" y="184"/>
                  </a:lnTo>
                  <a:cubicBezTo>
                    <a:pt x="4369" y="59"/>
                    <a:pt x="4124" y="0"/>
                    <a:pt x="38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48;p66">
              <a:extLst>
                <a:ext uri="{FF2B5EF4-FFF2-40B4-BE49-F238E27FC236}">
                  <a16:creationId xmlns:a16="http://schemas.microsoft.com/office/drawing/2014/main" id="{7B4EED0A-257D-1ABF-0A70-450A5F32450C}"/>
                </a:ext>
              </a:extLst>
            </p:cNvPr>
            <p:cNvSpPr/>
            <p:nvPr/>
          </p:nvSpPr>
          <p:spPr>
            <a:xfrm>
              <a:off x="1884564" y="3602363"/>
              <a:ext cx="59769" cy="104135"/>
            </a:xfrm>
            <a:custGeom>
              <a:avLst/>
              <a:gdLst/>
              <a:ahLst/>
              <a:cxnLst/>
              <a:rect l="l" t="t" r="r" b="b"/>
              <a:pathLst>
                <a:path w="2790" h="4861" extrusionOk="0">
                  <a:moveTo>
                    <a:pt x="1394" y="1"/>
                  </a:moveTo>
                  <a:cubicBezTo>
                    <a:pt x="1394" y="1"/>
                    <a:pt x="1394" y="1"/>
                    <a:pt x="1395" y="1"/>
                  </a:cubicBezTo>
                  <a:lnTo>
                    <a:pt x="1395" y="1"/>
                  </a:lnTo>
                  <a:cubicBezTo>
                    <a:pt x="1395" y="1"/>
                    <a:pt x="1395" y="1"/>
                    <a:pt x="1395" y="1"/>
                  </a:cubicBezTo>
                  <a:close/>
                  <a:moveTo>
                    <a:pt x="1395" y="1"/>
                  </a:moveTo>
                  <a:cubicBezTo>
                    <a:pt x="1301" y="6"/>
                    <a:pt x="931" y="306"/>
                    <a:pt x="542" y="1251"/>
                  </a:cubicBezTo>
                  <a:cubicBezTo>
                    <a:pt x="190" y="2102"/>
                    <a:pt x="1" y="3027"/>
                    <a:pt x="1" y="3466"/>
                  </a:cubicBezTo>
                  <a:cubicBezTo>
                    <a:pt x="1" y="4235"/>
                    <a:pt x="626" y="4860"/>
                    <a:pt x="1395" y="4860"/>
                  </a:cubicBezTo>
                  <a:cubicBezTo>
                    <a:pt x="2163" y="4860"/>
                    <a:pt x="2790" y="4235"/>
                    <a:pt x="2790" y="3466"/>
                  </a:cubicBezTo>
                  <a:cubicBezTo>
                    <a:pt x="2790" y="3027"/>
                    <a:pt x="2599" y="2101"/>
                    <a:pt x="2247" y="1251"/>
                  </a:cubicBezTo>
                  <a:cubicBezTo>
                    <a:pt x="1859" y="307"/>
                    <a:pt x="1488" y="5"/>
                    <a:pt x="1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49;p66">
              <a:extLst>
                <a:ext uri="{FF2B5EF4-FFF2-40B4-BE49-F238E27FC236}">
                  <a16:creationId xmlns:a16="http://schemas.microsoft.com/office/drawing/2014/main" id="{61A7A680-3D8E-A0E9-F0EE-8911EDC2A99C}"/>
                </a:ext>
              </a:extLst>
            </p:cNvPr>
            <p:cNvSpPr/>
            <p:nvPr/>
          </p:nvSpPr>
          <p:spPr>
            <a:xfrm>
              <a:off x="1523059" y="3518130"/>
              <a:ext cx="436076" cy="56812"/>
            </a:xfrm>
            <a:custGeom>
              <a:avLst/>
              <a:gdLst/>
              <a:ahLst/>
              <a:cxnLst/>
              <a:rect l="l" t="t" r="r" b="b"/>
              <a:pathLst>
                <a:path w="20356" h="2652" extrusionOk="0">
                  <a:moveTo>
                    <a:pt x="706" y="1"/>
                  </a:moveTo>
                  <a:cubicBezTo>
                    <a:pt x="300" y="1"/>
                    <a:pt x="0" y="379"/>
                    <a:pt x="93" y="774"/>
                  </a:cubicBezTo>
                  <a:cubicBezTo>
                    <a:pt x="242" y="1409"/>
                    <a:pt x="421" y="2035"/>
                    <a:pt x="627" y="2652"/>
                  </a:cubicBezTo>
                  <a:lnTo>
                    <a:pt x="19729" y="2652"/>
                  </a:lnTo>
                  <a:cubicBezTo>
                    <a:pt x="19934" y="2034"/>
                    <a:pt x="20114" y="1405"/>
                    <a:pt x="20263" y="774"/>
                  </a:cubicBezTo>
                  <a:cubicBezTo>
                    <a:pt x="20355" y="381"/>
                    <a:pt x="20056" y="1"/>
                    <a:pt x="19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50;p66">
              <a:extLst>
                <a:ext uri="{FF2B5EF4-FFF2-40B4-BE49-F238E27FC236}">
                  <a16:creationId xmlns:a16="http://schemas.microsoft.com/office/drawing/2014/main" id="{1A9F0C15-7934-6597-079D-90821E9657F5}"/>
                </a:ext>
              </a:extLst>
            </p:cNvPr>
            <p:cNvSpPr/>
            <p:nvPr/>
          </p:nvSpPr>
          <p:spPr>
            <a:xfrm>
              <a:off x="1768925" y="3647714"/>
              <a:ext cx="88046" cy="59276"/>
            </a:xfrm>
            <a:custGeom>
              <a:avLst/>
              <a:gdLst/>
              <a:ahLst/>
              <a:cxnLst/>
              <a:rect l="l" t="t" r="r" b="b"/>
              <a:pathLst>
                <a:path w="4110" h="2767" extrusionOk="0">
                  <a:moveTo>
                    <a:pt x="2727" y="0"/>
                  </a:moveTo>
                  <a:cubicBezTo>
                    <a:pt x="2337" y="0"/>
                    <a:pt x="1607" y="161"/>
                    <a:pt x="923" y="518"/>
                  </a:cubicBezTo>
                  <a:cubicBezTo>
                    <a:pt x="289" y="847"/>
                    <a:pt x="0" y="1197"/>
                    <a:pt x="0" y="1383"/>
                  </a:cubicBezTo>
                  <a:cubicBezTo>
                    <a:pt x="0" y="1569"/>
                    <a:pt x="289" y="1919"/>
                    <a:pt x="923" y="2248"/>
                  </a:cubicBezTo>
                  <a:cubicBezTo>
                    <a:pt x="1607" y="2605"/>
                    <a:pt x="2337" y="2766"/>
                    <a:pt x="2727" y="2766"/>
                  </a:cubicBezTo>
                  <a:cubicBezTo>
                    <a:pt x="3488" y="2766"/>
                    <a:pt x="4110" y="2146"/>
                    <a:pt x="4110" y="1383"/>
                  </a:cubicBezTo>
                  <a:cubicBezTo>
                    <a:pt x="4110" y="620"/>
                    <a:pt x="3488" y="0"/>
                    <a:pt x="27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51;p66">
              <a:extLst>
                <a:ext uri="{FF2B5EF4-FFF2-40B4-BE49-F238E27FC236}">
                  <a16:creationId xmlns:a16="http://schemas.microsoft.com/office/drawing/2014/main" id="{D49A232D-FA05-958B-FE2F-F7D53ED3DC92}"/>
                </a:ext>
              </a:extLst>
            </p:cNvPr>
            <p:cNvSpPr/>
            <p:nvPr/>
          </p:nvSpPr>
          <p:spPr>
            <a:xfrm>
              <a:off x="1546452" y="3601870"/>
              <a:ext cx="332820" cy="131149"/>
            </a:xfrm>
            <a:custGeom>
              <a:avLst/>
              <a:gdLst/>
              <a:ahLst/>
              <a:cxnLst/>
              <a:rect l="l" t="t" r="r" b="b"/>
              <a:pathLst>
                <a:path w="15536" h="6122" extrusionOk="0">
                  <a:moveTo>
                    <a:pt x="0" y="1"/>
                  </a:moveTo>
                  <a:cubicBezTo>
                    <a:pt x="869" y="2152"/>
                    <a:pt x="2079" y="4155"/>
                    <a:pt x="3577" y="5903"/>
                  </a:cubicBezTo>
                  <a:cubicBezTo>
                    <a:pt x="3697" y="6043"/>
                    <a:pt x="3871" y="6121"/>
                    <a:pt x="4056" y="6121"/>
                  </a:cubicBezTo>
                  <a:lnTo>
                    <a:pt x="12595" y="6121"/>
                  </a:lnTo>
                  <a:cubicBezTo>
                    <a:pt x="12002" y="6034"/>
                    <a:pt x="11316" y="5811"/>
                    <a:pt x="10727" y="5503"/>
                  </a:cubicBezTo>
                  <a:cubicBezTo>
                    <a:pt x="8594" y="4395"/>
                    <a:pt x="8593" y="2653"/>
                    <a:pt x="10727" y="1542"/>
                  </a:cubicBezTo>
                  <a:cubicBezTo>
                    <a:pt x="11497" y="1140"/>
                    <a:pt x="12432" y="882"/>
                    <a:pt x="13112" y="882"/>
                  </a:cubicBezTo>
                  <a:cubicBezTo>
                    <a:pt x="13789" y="882"/>
                    <a:pt x="14407" y="1139"/>
                    <a:pt x="14876" y="1560"/>
                  </a:cubicBezTo>
                  <a:cubicBezTo>
                    <a:pt x="15080" y="902"/>
                    <a:pt x="15317" y="377"/>
                    <a:pt x="15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898;p66">
            <a:extLst>
              <a:ext uri="{FF2B5EF4-FFF2-40B4-BE49-F238E27FC236}">
                <a16:creationId xmlns:a16="http://schemas.microsoft.com/office/drawing/2014/main" id="{504C5ADF-7A10-6C8A-9B9B-488E56B0DE25}"/>
              </a:ext>
            </a:extLst>
          </p:cNvPr>
          <p:cNvGrpSpPr/>
          <p:nvPr/>
        </p:nvGrpSpPr>
        <p:grpSpPr>
          <a:xfrm>
            <a:off x="4497477" y="2430958"/>
            <a:ext cx="432258" cy="431997"/>
            <a:chOff x="4026621" y="2607781"/>
            <a:chExt cx="460241" cy="459962"/>
          </a:xfrm>
        </p:grpSpPr>
        <p:sp>
          <p:nvSpPr>
            <p:cNvPr id="25" name="Google Shape;1899;p66">
              <a:extLst>
                <a:ext uri="{FF2B5EF4-FFF2-40B4-BE49-F238E27FC236}">
                  <a16:creationId xmlns:a16="http://schemas.microsoft.com/office/drawing/2014/main" id="{57D54AD5-9F73-125C-FF4E-9AFC83B224DA}"/>
                </a:ext>
              </a:extLst>
            </p:cNvPr>
            <p:cNvSpPr/>
            <p:nvPr/>
          </p:nvSpPr>
          <p:spPr>
            <a:xfrm>
              <a:off x="4070922" y="2607781"/>
              <a:ext cx="84469" cy="106941"/>
            </a:xfrm>
            <a:custGeom>
              <a:avLst/>
              <a:gdLst/>
              <a:ahLst/>
              <a:cxnLst/>
              <a:rect l="l" t="t" r="r" b="b"/>
              <a:pathLst>
                <a:path w="3943" h="4992" extrusionOk="0">
                  <a:moveTo>
                    <a:pt x="1973" y="0"/>
                  </a:moveTo>
                  <a:cubicBezTo>
                    <a:pt x="886" y="0"/>
                    <a:pt x="1" y="885"/>
                    <a:pt x="1" y="1972"/>
                  </a:cubicBezTo>
                  <a:lnTo>
                    <a:pt x="1" y="3020"/>
                  </a:lnTo>
                  <a:cubicBezTo>
                    <a:pt x="1" y="3384"/>
                    <a:pt x="301" y="3649"/>
                    <a:pt x="631" y="3649"/>
                  </a:cubicBezTo>
                  <a:cubicBezTo>
                    <a:pt x="724" y="3649"/>
                    <a:pt x="820" y="3628"/>
                    <a:pt x="912" y="3582"/>
                  </a:cubicBezTo>
                  <a:cubicBezTo>
                    <a:pt x="1050" y="3513"/>
                    <a:pt x="1195" y="3459"/>
                    <a:pt x="1343" y="3419"/>
                  </a:cubicBezTo>
                  <a:lnTo>
                    <a:pt x="1343" y="4361"/>
                  </a:lnTo>
                  <a:cubicBezTo>
                    <a:pt x="1343" y="4708"/>
                    <a:pt x="1624" y="4991"/>
                    <a:pt x="1973" y="4991"/>
                  </a:cubicBezTo>
                  <a:cubicBezTo>
                    <a:pt x="2320" y="4991"/>
                    <a:pt x="2601" y="4708"/>
                    <a:pt x="2601" y="4361"/>
                  </a:cubicBezTo>
                  <a:lnTo>
                    <a:pt x="2601" y="3419"/>
                  </a:lnTo>
                  <a:cubicBezTo>
                    <a:pt x="2749" y="3459"/>
                    <a:pt x="2893" y="3513"/>
                    <a:pt x="3032" y="3582"/>
                  </a:cubicBezTo>
                  <a:cubicBezTo>
                    <a:pt x="3124" y="3628"/>
                    <a:pt x="3220" y="3649"/>
                    <a:pt x="3313" y="3649"/>
                  </a:cubicBezTo>
                  <a:cubicBezTo>
                    <a:pt x="3643" y="3649"/>
                    <a:pt x="3943" y="3384"/>
                    <a:pt x="3943" y="3020"/>
                  </a:cubicBezTo>
                  <a:lnTo>
                    <a:pt x="3943" y="1972"/>
                  </a:lnTo>
                  <a:cubicBezTo>
                    <a:pt x="3943" y="885"/>
                    <a:pt x="3060" y="0"/>
                    <a:pt x="19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00;p66">
              <a:extLst>
                <a:ext uri="{FF2B5EF4-FFF2-40B4-BE49-F238E27FC236}">
                  <a16:creationId xmlns:a16="http://schemas.microsoft.com/office/drawing/2014/main" id="{BE062F1C-5191-7700-A563-1297ECAC8994}"/>
                </a:ext>
              </a:extLst>
            </p:cNvPr>
            <p:cNvSpPr/>
            <p:nvPr/>
          </p:nvSpPr>
          <p:spPr>
            <a:xfrm>
              <a:off x="4062696" y="2716478"/>
              <a:ext cx="29220" cy="26971"/>
            </a:xfrm>
            <a:custGeom>
              <a:avLst/>
              <a:gdLst/>
              <a:ahLst/>
              <a:cxnLst/>
              <a:rect l="l" t="t" r="r" b="b"/>
              <a:pathLst>
                <a:path w="1364" h="1259" extrusionOk="0">
                  <a:moveTo>
                    <a:pt x="679" y="1"/>
                  </a:moveTo>
                  <a:cubicBezTo>
                    <a:pt x="619" y="1"/>
                    <a:pt x="558" y="9"/>
                    <a:pt x="497" y="27"/>
                  </a:cubicBezTo>
                  <a:cubicBezTo>
                    <a:pt x="197" y="119"/>
                    <a:pt x="0" y="419"/>
                    <a:pt x="63" y="753"/>
                  </a:cubicBezTo>
                  <a:cubicBezTo>
                    <a:pt x="127" y="1064"/>
                    <a:pt x="396" y="1259"/>
                    <a:pt x="677" y="1259"/>
                  </a:cubicBezTo>
                  <a:cubicBezTo>
                    <a:pt x="718" y="1259"/>
                    <a:pt x="760" y="1255"/>
                    <a:pt x="801" y="1246"/>
                  </a:cubicBezTo>
                  <a:cubicBezTo>
                    <a:pt x="1122" y="1185"/>
                    <a:pt x="1363" y="869"/>
                    <a:pt x="1296" y="506"/>
                  </a:cubicBezTo>
                  <a:cubicBezTo>
                    <a:pt x="1232" y="202"/>
                    <a:pt x="970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01;p66">
              <a:extLst>
                <a:ext uri="{FF2B5EF4-FFF2-40B4-BE49-F238E27FC236}">
                  <a16:creationId xmlns:a16="http://schemas.microsoft.com/office/drawing/2014/main" id="{7E62F445-3AC9-642F-68B7-B680BE31422F}"/>
                </a:ext>
              </a:extLst>
            </p:cNvPr>
            <p:cNvSpPr/>
            <p:nvPr/>
          </p:nvSpPr>
          <p:spPr>
            <a:xfrm>
              <a:off x="4177607" y="2623055"/>
              <a:ext cx="29049" cy="26950"/>
            </a:xfrm>
            <a:custGeom>
              <a:avLst/>
              <a:gdLst/>
              <a:ahLst/>
              <a:cxnLst/>
              <a:rect l="l" t="t" r="r" b="b"/>
              <a:pathLst>
                <a:path w="1356" h="1258" extrusionOk="0">
                  <a:moveTo>
                    <a:pt x="682" y="0"/>
                  </a:moveTo>
                  <a:cubicBezTo>
                    <a:pt x="393" y="0"/>
                    <a:pt x="130" y="199"/>
                    <a:pt x="66" y="506"/>
                  </a:cubicBezTo>
                  <a:cubicBezTo>
                    <a:pt x="0" y="853"/>
                    <a:pt x="217" y="1175"/>
                    <a:pt x="559" y="1246"/>
                  </a:cubicBezTo>
                  <a:cubicBezTo>
                    <a:pt x="601" y="1254"/>
                    <a:pt x="642" y="1258"/>
                    <a:pt x="682" y="1258"/>
                  </a:cubicBezTo>
                  <a:cubicBezTo>
                    <a:pt x="980" y="1258"/>
                    <a:pt x="1237" y="1052"/>
                    <a:pt x="1299" y="753"/>
                  </a:cubicBezTo>
                  <a:cubicBezTo>
                    <a:pt x="1355" y="450"/>
                    <a:pt x="1199" y="138"/>
                    <a:pt x="865" y="27"/>
                  </a:cubicBezTo>
                  <a:cubicBezTo>
                    <a:pt x="804" y="9"/>
                    <a:pt x="742" y="0"/>
                    <a:pt x="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02;p66">
              <a:extLst>
                <a:ext uri="{FF2B5EF4-FFF2-40B4-BE49-F238E27FC236}">
                  <a16:creationId xmlns:a16="http://schemas.microsoft.com/office/drawing/2014/main" id="{7000464E-9855-9ECD-8C43-DE9FA9412E24}"/>
                </a:ext>
              </a:extLst>
            </p:cNvPr>
            <p:cNvSpPr/>
            <p:nvPr/>
          </p:nvSpPr>
          <p:spPr>
            <a:xfrm>
              <a:off x="4220045" y="2950369"/>
              <a:ext cx="32005" cy="32027"/>
            </a:xfrm>
            <a:custGeom>
              <a:avLst/>
              <a:gdLst/>
              <a:ahLst/>
              <a:cxnLst/>
              <a:rect l="l" t="t" r="r" b="b"/>
              <a:pathLst>
                <a:path w="1494" h="1495" extrusionOk="0">
                  <a:moveTo>
                    <a:pt x="1494" y="1"/>
                  </a:moveTo>
                  <a:cubicBezTo>
                    <a:pt x="393" y="72"/>
                    <a:pt x="210" y="277"/>
                    <a:pt x="209" y="277"/>
                  </a:cubicBezTo>
                  <a:cubicBezTo>
                    <a:pt x="209" y="277"/>
                    <a:pt x="209" y="277"/>
                    <a:pt x="210" y="277"/>
                  </a:cubicBezTo>
                  <a:lnTo>
                    <a:pt x="210" y="277"/>
                  </a:lnTo>
                  <a:cubicBezTo>
                    <a:pt x="75" y="412"/>
                    <a:pt x="1" y="591"/>
                    <a:pt x="1" y="782"/>
                  </a:cubicBezTo>
                  <a:cubicBezTo>
                    <a:pt x="1" y="1213"/>
                    <a:pt x="354" y="1494"/>
                    <a:pt x="719" y="1494"/>
                  </a:cubicBezTo>
                  <a:cubicBezTo>
                    <a:pt x="895" y="1494"/>
                    <a:pt x="1074" y="1429"/>
                    <a:pt x="1218" y="1285"/>
                  </a:cubicBezTo>
                  <a:cubicBezTo>
                    <a:pt x="1344" y="1155"/>
                    <a:pt x="1454" y="606"/>
                    <a:pt x="1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03;p66">
              <a:extLst>
                <a:ext uri="{FF2B5EF4-FFF2-40B4-BE49-F238E27FC236}">
                  <a16:creationId xmlns:a16="http://schemas.microsoft.com/office/drawing/2014/main" id="{8029ED6C-27A7-1E1F-C5FA-082318857A73}"/>
                </a:ext>
              </a:extLst>
            </p:cNvPr>
            <p:cNvSpPr/>
            <p:nvPr/>
          </p:nvSpPr>
          <p:spPr>
            <a:xfrm>
              <a:off x="4162568" y="2943428"/>
              <a:ext cx="30548" cy="38946"/>
            </a:xfrm>
            <a:custGeom>
              <a:avLst/>
              <a:gdLst/>
              <a:ahLst/>
              <a:cxnLst/>
              <a:rect l="l" t="t" r="r" b="b"/>
              <a:pathLst>
                <a:path w="1426" h="1818" extrusionOk="0">
                  <a:moveTo>
                    <a:pt x="714" y="1"/>
                  </a:moveTo>
                  <a:cubicBezTo>
                    <a:pt x="312" y="458"/>
                    <a:pt x="3" y="923"/>
                    <a:pt x="0" y="1106"/>
                  </a:cubicBezTo>
                  <a:cubicBezTo>
                    <a:pt x="0" y="1499"/>
                    <a:pt x="321" y="1818"/>
                    <a:pt x="714" y="1818"/>
                  </a:cubicBezTo>
                  <a:cubicBezTo>
                    <a:pt x="1107" y="1818"/>
                    <a:pt x="1426" y="1499"/>
                    <a:pt x="1426" y="1106"/>
                  </a:cubicBezTo>
                  <a:cubicBezTo>
                    <a:pt x="1424" y="923"/>
                    <a:pt x="1113" y="458"/>
                    <a:pt x="7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04;p66">
              <a:extLst>
                <a:ext uri="{FF2B5EF4-FFF2-40B4-BE49-F238E27FC236}">
                  <a16:creationId xmlns:a16="http://schemas.microsoft.com/office/drawing/2014/main" id="{C5907382-06FE-AA45-62F2-1615E800E0E1}"/>
                </a:ext>
              </a:extLst>
            </p:cNvPr>
            <p:cNvSpPr/>
            <p:nvPr/>
          </p:nvSpPr>
          <p:spPr>
            <a:xfrm>
              <a:off x="4273622" y="2950091"/>
              <a:ext cx="54242" cy="32284"/>
            </a:xfrm>
            <a:custGeom>
              <a:avLst/>
              <a:gdLst/>
              <a:ahLst/>
              <a:cxnLst/>
              <a:rect l="l" t="t" r="r" b="b"/>
              <a:pathLst>
                <a:path w="2532" h="1507" extrusionOk="0">
                  <a:moveTo>
                    <a:pt x="258" y="0"/>
                  </a:moveTo>
                  <a:cubicBezTo>
                    <a:pt x="234" y="454"/>
                    <a:pt x="170" y="1028"/>
                    <a:pt x="1" y="1507"/>
                  </a:cubicBezTo>
                  <a:lnTo>
                    <a:pt x="2532" y="1507"/>
                  </a:lnTo>
                  <a:lnTo>
                    <a:pt x="2532" y="629"/>
                  </a:lnTo>
                  <a:cubicBezTo>
                    <a:pt x="2532" y="282"/>
                    <a:pt x="2251" y="0"/>
                    <a:pt x="19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05;p66">
              <a:extLst>
                <a:ext uri="{FF2B5EF4-FFF2-40B4-BE49-F238E27FC236}">
                  <a16:creationId xmlns:a16="http://schemas.microsoft.com/office/drawing/2014/main" id="{A81D5487-485C-DCBD-704D-B6F9BC4BC94C}"/>
                </a:ext>
              </a:extLst>
            </p:cNvPr>
            <p:cNvSpPr/>
            <p:nvPr/>
          </p:nvSpPr>
          <p:spPr>
            <a:xfrm>
              <a:off x="4103613" y="2950369"/>
              <a:ext cx="33526" cy="32027"/>
            </a:xfrm>
            <a:custGeom>
              <a:avLst/>
              <a:gdLst/>
              <a:ahLst/>
              <a:cxnLst/>
              <a:rect l="l" t="t" r="r" b="b"/>
              <a:pathLst>
                <a:path w="1565" h="1495" extrusionOk="0">
                  <a:moveTo>
                    <a:pt x="1" y="1"/>
                  </a:moveTo>
                  <a:lnTo>
                    <a:pt x="1" y="1"/>
                  </a:lnTo>
                  <a:cubicBezTo>
                    <a:pt x="40" y="606"/>
                    <a:pt x="151" y="1155"/>
                    <a:pt x="277" y="1286"/>
                  </a:cubicBezTo>
                  <a:lnTo>
                    <a:pt x="277" y="1285"/>
                  </a:lnTo>
                  <a:cubicBezTo>
                    <a:pt x="417" y="1425"/>
                    <a:pt x="599" y="1495"/>
                    <a:pt x="782" y="1495"/>
                  </a:cubicBezTo>
                  <a:cubicBezTo>
                    <a:pt x="964" y="1495"/>
                    <a:pt x="1146" y="1425"/>
                    <a:pt x="1285" y="1285"/>
                  </a:cubicBezTo>
                  <a:cubicBezTo>
                    <a:pt x="1565" y="1007"/>
                    <a:pt x="1565" y="556"/>
                    <a:pt x="1285" y="277"/>
                  </a:cubicBezTo>
                  <a:cubicBezTo>
                    <a:pt x="1155" y="150"/>
                    <a:pt x="606" y="4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06;p66">
              <a:extLst>
                <a:ext uri="{FF2B5EF4-FFF2-40B4-BE49-F238E27FC236}">
                  <a16:creationId xmlns:a16="http://schemas.microsoft.com/office/drawing/2014/main" id="{09BE5BA9-A6EF-DB93-B91D-F524E602F88A}"/>
                </a:ext>
              </a:extLst>
            </p:cNvPr>
            <p:cNvSpPr/>
            <p:nvPr/>
          </p:nvSpPr>
          <p:spPr>
            <a:xfrm>
              <a:off x="4026921" y="2950091"/>
              <a:ext cx="55120" cy="32284"/>
            </a:xfrm>
            <a:custGeom>
              <a:avLst/>
              <a:gdLst/>
              <a:ahLst/>
              <a:cxnLst/>
              <a:rect l="l" t="t" r="r" b="b"/>
              <a:pathLst>
                <a:path w="2573" h="1507" extrusionOk="0">
                  <a:moveTo>
                    <a:pt x="629" y="0"/>
                  </a:moveTo>
                  <a:cubicBezTo>
                    <a:pt x="282" y="0"/>
                    <a:pt x="1" y="282"/>
                    <a:pt x="1" y="629"/>
                  </a:cubicBezTo>
                  <a:lnTo>
                    <a:pt x="1" y="1507"/>
                  </a:lnTo>
                  <a:lnTo>
                    <a:pt x="2573" y="1507"/>
                  </a:lnTo>
                  <a:cubicBezTo>
                    <a:pt x="2405" y="1028"/>
                    <a:pt x="2339" y="454"/>
                    <a:pt x="2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7;p66">
              <a:extLst>
                <a:ext uri="{FF2B5EF4-FFF2-40B4-BE49-F238E27FC236}">
                  <a16:creationId xmlns:a16="http://schemas.microsoft.com/office/drawing/2014/main" id="{450CA0BF-4073-971D-D7AC-F8C7901BDDD3}"/>
                </a:ext>
              </a:extLst>
            </p:cNvPr>
            <p:cNvSpPr/>
            <p:nvPr/>
          </p:nvSpPr>
          <p:spPr>
            <a:xfrm>
              <a:off x="4191296" y="3009302"/>
              <a:ext cx="136568" cy="58441"/>
            </a:xfrm>
            <a:custGeom>
              <a:avLst/>
              <a:gdLst/>
              <a:ahLst/>
              <a:cxnLst/>
              <a:rect l="l" t="t" r="r" b="b"/>
              <a:pathLst>
                <a:path w="6375" h="2728" extrusionOk="0">
                  <a:moveTo>
                    <a:pt x="1" y="1"/>
                  </a:moveTo>
                  <a:lnTo>
                    <a:pt x="1" y="2727"/>
                  </a:lnTo>
                  <a:lnTo>
                    <a:pt x="5747" y="2727"/>
                  </a:lnTo>
                  <a:cubicBezTo>
                    <a:pt x="6094" y="2727"/>
                    <a:pt x="6375" y="2446"/>
                    <a:pt x="6375" y="2097"/>
                  </a:cubicBezTo>
                  <a:lnTo>
                    <a:pt x="63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8;p66">
              <a:extLst>
                <a:ext uri="{FF2B5EF4-FFF2-40B4-BE49-F238E27FC236}">
                  <a16:creationId xmlns:a16="http://schemas.microsoft.com/office/drawing/2014/main" id="{33209811-FB99-7EA9-8B5B-EE3E67AF01A4}"/>
                </a:ext>
              </a:extLst>
            </p:cNvPr>
            <p:cNvSpPr/>
            <p:nvPr/>
          </p:nvSpPr>
          <p:spPr>
            <a:xfrm>
              <a:off x="4026921" y="3009302"/>
              <a:ext cx="137447" cy="58441"/>
            </a:xfrm>
            <a:custGeom>
              <a:avLst/>
              <a:gdLst/>
              <a:ahLst/>
              <a:cxnLst/>
              <a:rect l="l" t="t" r="r" b="b"/>
              <a:pathLst>
                <a:path w="6416" h="2728" extrusionOk="0">
                  <a:moveTo>
                    <a:pt x="1" y="1"/>
                  </a:moveTo>
                  <a:lnTo>
                    <a:pt x="1" y="2097"/>
                  </a:lnTo>
                  <a:cubicBezTo>
                    <a:pt x="1" y="2446"/>
                    <a:pt x="282" y="2727"/>
                    <a:pt x="629" y="2727"/>
                  </a:cubicBezTo>
                  <a:lnTo>
                    <a:pt x="6416" y="2727"/>
                  </a:lnTo>
                  <a:lnTo>
                    <a:pt x="64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9;p66">
              <a:extLst>
                <a:ext uri="{FF2B5EF4-FFF2-40B4-BE49-F238E27FC236}">
                  <a16:creationId xmlns:a16="http://schemas.microsoft.com/office/drawing/2014/main" id="{90968733-16E3-7C27-FF01-62260FE6ED8B}"/>
                </a:ext>
              </a:extLst>
            </p:cNvPr>
            <p:cNvSpPr/>
            <p:nvPr/>
          </p:nvSpPr>
          <p:spPr>
            <a:xfrm>
              <a:off x="4428464" y="2766757"/>
              <a:ext cx="58398" cy="57562"/>
            </a:xfrm>
            <a:custGeom>
              <a:avLst/>
              <a:gdLst/>
              <a:ahLst/>
              <a:cxnLst/>
              <a:rect l="l" t="t" r="r" b="b"/>
              <a:pathLst>
                <a:path w="2726" h="2687" extrusionOk="0">
                  <a:moveTo>
                    <a:pt x="1383" y="1"/>
                  </a:moveTo>
                  <a:lnTo>
                    <a:pt x="1383" y="2"/>
                  </a:lnTo>
                  <a:lnTo>
                    <a:pt x="0" y="2"/>
                  </a:lnTo>
                  <a:lnTo>
                    <a:pt x="0" y="2686"/>
                  </a:lnTo>
                  <a:lnTo>
                    <a:pt x="1383" y="2686"/>
                  </a:lnTo>
                  <a:cubicBezTo>
                    <a:pt x="2125" y="2686"/>
                    <a:pt x="2725" y="2084"/>
                    <a:pt x="2725" y="1344"/>
                  </a:cubicBezTo>
                  <a:cubicBezTo>
                    <a:pt x="2725" y="603"/>
                    <a:pt x="2125" y="1"/>
                    <a:pt x="1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10;p66">
              <a:extLst>
                <a:ext uri="{FF2B5EF4-FFF2-40B4-BE49-F238E27FC236}">
                  <a16:creationId xmlns:a16="http://schemas.microsoft.com/office/drawing/2014/main" id="{467BEF6D-49C4-EFE1-4557-708610471A5B}"/>
                </a:ext>
              </a:extLst>
            </p:cNvPr>
            <p:cNvSpPr/>
            <p:nvPr/>
          </p:nvSpPr>
          <p:spPr>
            <a:xfrm>
              <a:off x="4123515" y="2607802"/>
              <a:ext cx="210690" cy="132070"/>
            </a:xfrm>
            <a:custGeom>
              <a:avLst/>
              <a:gdLst/>
              <a:ahLst/>
              <a:cxnLst/>
              <a:rect l="l" t="t" r="r" b="b"/>
              <a:pathLst>
                <a:path w="9835" h="6165" extrusionOk="0">
                  <a:moveTo>
                    <a:pt x="7157" y="0"/>
                  </a:moveTo>
                  <a:cubicBezTo>
                    <a:pt x="6692" y="0"/>
                    <a:pt x="6242" y="322"/>
                    <a:pt x="6158" y="845"/>
                  </a:cubicBezTo>
                  <a:cubicBezTo>
                    <a:pt x="6018" y="1706"/>
                    <a:pt x="5643" y="2514"/>
                    <a:pt x="5026" y="3130"/>
                  </a:cubicBezTo>
                  <a:lnTo>
                    <a:pt x="4814" y="3342"/>
                  </a:lnTo>
                  <a:cubicBezTo>
                    <a:pt x="4763" y="3339"/>
                    <a:pt x="4711" y="3337"/>
                    <a:pt x="4658" y="3337"/>
                  </a:cubicBezTo>
                  <a:cubicBezTo>
                    <a:pt x="3331" y="3337"/>
                    <a:pt x="1351" y="4447"/>
                    <a:pt x="623" y="5176"/>
                  </a:cubicBezTo>
                  <a:cubicBezTo>
                    <a:pt x="335" y="5464"/>
                    <a:pt x="128" y="5803"/>
                    <a:pt x="1" y="6164"/>
                  </a:cubicBezTo>
                  <a:cubicBezTo>
                    <a:pt x="2732" y="6163"/>
                    <a:pt x="4630" y="6163"/>
                    <a:pt x="5949" y="6163"/>
                  </a:cubicBezTo>
                  <a:cubicBezTo>
                    <a:pt x="6127" y="5645"/>
                    <a:pt x="6209" y="5192"/>
                    <a:pt x="6196" y="4808"/>
                  </a:cubicBezTo>
                  <a:lnTo>
                    <a:pt x="6449" y="4554"/>
                  </a:lnTo>
                  <a:cubicBezTo>
                    <a:pt x="7067" y="3936"/>
                    <a:pt x="7875" y="3563"/>
                    <a:pt x="8736" y="3423"/>
                  </a:cubicBezTo>
                  <a:cubicBezTo>
                    <a:pt x="9499" y="3298"/>
                    <a:pt x="9835" y="2394"/>
                    <a:pt x="9361" y="1803"/>
                  </a:cubicBezTo>
                  <a:cubicBezTo>
                    <a:pt x="9158" y="1550"/>
                    <a:pt x="8866" y="1423"/>
                    <a:pt x="8574" y="1423"/>
                  </a:cubicBezTo>
                  <a:cubicBezTo>
                    <a:pt x="8316" y="1423"/>
                    <a:pt x="8059" y="1521"/>
                    <a:pt x="7861" y="1718"/>
                  </a:cubicBezTo>
                  <a:cubicBezTo>
                    <a:pt x="8282" y="1298"/>
                    <a:pt x="8253" y="600"/>
                    <a:pt x="7776" y="218"/>
                  </a:cubicBezTo>
                  <a:cubicBezTo>
                    <a:pt x="7589" y="69"/>
                    <a:pt x="7371" y="0"/>
                    <a:pt x="7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11;p66">
              <a:extLst>
                <a:ext uri="{FF2B5EF4-FFF2-40B4-BE49-F238E27FC236}">
                  <a16:creationId xmlns:a16="http://schemas.microsoft.com/office/drawing/2014/main" id="{F6AEB6A1-B3F9-4587-4B9D-E2A8431080FE}"/>
                </a:ext>
              </a:extLst>
            </p:cNvPr>
            <p:cNvSpPr/>
            <p:nvPr/>
          </p:nvSpPr>
          <p:spPr>
            <a:xfrm>
              <a:off x="4026621" y="2766714"/>
              <a:ext cx="374915" cy="113261"/>
            </a:xfrm>
            <a:custGeom>
              <a:avLst/>
              <a:gdLst/>
              <a:ahLst/>
              <a:cxnLst/>
              <a:rect l="l" t="t" r="r" b="b"/>
              <a:pathLst>
                <a:path w="17501" h="5287" extrusionOk="0">
                  <a:moveTo>
                    <a:pt x="1031" y="1"/>
                  </a:moveTo>
                  <a:cubicBezTo>
                    <a:pt x="680" y="1"/>
                    <a:pt x="877" y="1"/>
                    <a:pt x="648" y="3"/>
                  </a:cubicBezTo>
                  <a:cubicBezTo>
                    <a:pt x="234" y="18"/>
                    <a:pt x="0" y="343"/>
                    <a:pt x="15" y="659"/>
                  </a:cubicBezTo>
                  <a:cubicBezTo>
                    <a:pt x="30" y="3214"/>
                    <a:pt x="2112" y="5286"/>
                    <a:pt x="4669" y="5286"/>
                  </a:cubicBezTo>
                  <a:lnTo>
                    <a:pt x="9408" y="5286"/>
                  </a:lnTo>
                  <a:cubicBezTo>
                    <a:pt x="11237" y="5286"/>
                    <a:pt x="12822" y="4226"/>
                    <a:pt x="13583" y="2686"/>
                  </a:cubicBezTo>
                  <a:lnTo>
                    <a:pt x="17500" y="2686"/>
                  </a:lnTo>
                  <a:lnTo>
                    <a:pt x="17500" y="3"/>
                  </a:lnTo>
                  <a:cubicBezTo>
                    <a:pt x="4625" y="3"/>
                    <a:pt x="1733" y="1"/>
                    <a:pt x="1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2057;p66">
            <a:extLst>
              <a:ext uri="{FF2B5EF4-FFF2-40B4-BE49-F238E27FC236}">
                <a16:creationId xmlns:a16="http://schemas.microsoft.com/office/drawing/2014/main" id="{B3A0253A-3679-C15B-3A9A-853D1EFE3CE0}"/>
              </a:ext>
            </a:extLst>
          </p:cNvPr>
          <p:cNvGrpSpPr/>
          <p:nvPr/>
        </p:nvGrpSpPr>
        <p:grpSpPr>
          <a:xfrm>
            <a:off x="5399989" y="2422498"/>
            <a:ext cx="441071" cy="431997"/>
            <a:chOff x="4655885" y="3935847"/>
            <a:chExt cx="469624" cy="459962"/>
          </a:xfrm>
        </p:grpSpPr>
        <p:sp>
          <p:nvSpPr>
            <p:cNvPr id="39" name="Google Shape;2058;p66">
              <a:extLst>
                <a:ext uri="{FF2B5EF4-FFF2-40B4-BE49-F238E27FC236}">
                  <a16:creationId xmlns:a16="http://schemas.microsoft.com/office/drawing/2014/main" id="{48DE0ED9-C3E8-CA29-396D-214C894F3949}"/>
                </a:ext>
              </a:extLst>
            </p:cNvPr>
            <p:cNvSpPr/>
            <p:nvPr/>
          </p:nvSpPr>
          <p:spPr>
            <a:xfrm>
              <a:off x="4866833" y="3935847"/>
              <a:ext cx="37961" cy="70073"/>
            </a:xfrm>
            <a:custGeom>
              <a:avLst/>
              <a:gdLst/>
              <a:ahLst/>
              <a:cxnLst/>
              <a:rect l="l" t="t" r="r" b="b"/>
              <a:pathLst>
                <a:path w="1772" h="3271" extrusionOk="0">
                  <a:moveTo>
                    <a:pt x="1055" y="1"/>
                  </a:moveTo>
                  <a:cubicBezTo>
                    <a:pt x="824" y="1"/>
                    <a:pt x="602" y="128"/>
                    <a:pt x="492" y="349"/>
                  </a:cubicBezTo>
                  <a:lnTo>
                    <a:pt x="325" y="684"/>
                  </a:lnTo>
                  <a:cubicBezTo>
                    <a:pt x="131" y="1069"/>
                    <a:pt x="131" y="1531"/>
                    <a:pt x="325" y="1918"/>
                  </a:cubicBezTo>
                  <a:cubicBezTo>
                    <a:pt x="341" y="1950"/>
                    <a:pt x="341" y="1992"/>
                    <a:pt x="325" y="2024"/>
                  </a:cubicBezTo>
                  <a:lnTo>
                    <a:pt x="157" y="2360"/>
                  </a:lnTo>
                  <a:cubicBezTo>
                    <a:pt x="1" y="2671"/>
                    <a:pt x="127" y="3049"/>
                    <a:pt x="438" y="3203"/>
                  </a:cubicBezTo>
                  <a:cubicBezTo>
                    <a:pt x="529" y="3249"/>
                    <a:pt x="625" y="3270"/>
                    <a:pt x="719" y="3270"/>
                  </a:cubicBezTo>
                  <a:cubicBezTo>
                    <a:pt x="950" y="3270"/>
                    <a:pt x="1172" y="3143"/>
                    <a:pt x="1282" y="2922"/>
                  </a:cubicBezTo>
                  <a:lnTo>
                    <a:pt x="1450" y="2587"/>
                  </a:lnTo>
                  <a:cubicBezTo>
                    <a:pt x="1642" y="2202"/>
                    <a:pt x="1642" y="1740"/>
                    <a:pt x="1450" y="1353"/>
                  </a:cubicBezTo>
                  <a:cubicBezTo>
                    <a:pt x="1433" y="1321"/>
                    <a:pt x="1433" y="1279"/>
                    <a:pt x="1450" y="1247"/>
                  </a:cubicBezTo>
                  <a:lnTo>
                    <a:pt x="1617" y="911"/>
                  </a:lnTo>
                  <a:cubicBezTo>
                    <a:pt x="1772" y="600"/>
                    <a:pt x="1647" y="222"/>
                    <a:pt x="1336" y="68"/>
                  </a:cubicBezTo>
                  <a:cubicBezTo>
                    <a:pt x="1246" y="22"/>
                    <a:pt x="1149" y="1"/>
                    <a:pt x="10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59;p66">
              <a:extLst>
                <a:ext uri="{FF2B5EF4-FFF2-40B4-BE49-F238E27FC236}">
                  <a16:creationId xmlns:a16="http://schemas.microsoft.com/office/drawing/2014/main" id="{CE459E84-FADD-F0D3-DE72-175407A45354}"/>
                </a:ext>
              </a:extLst>
            </p:cNvPr>
            <p:cNvSpPr/>
            <p:nvPr/>
          </p:nvSpPr>
          <p:spPr>
            <a:xfrm>
              <a:off x="4798602" y="3935847"/>
              <a:ext cx="37961" cy="70073"/>
            </a:xfrm>
            <a:custGeom>
              <a:avLst/>
              <a:gdLst/>
              <a:ahLst/>
              <a:cxnLst/>
              <a:rect l="l" t="t" r="r" b="b"/>
              <a:pathLst>
                <a:path w="1772" h="3271" extrusionOk="0">
                  <a:moveTo>
                    <a:pt x="1054" y="1"/>
                  </a:moveTo>
                  <a:cubicBezTo>
                    <a:pt x="824" y="1"/>
                    <a:pt x="601" y="128"/>
                    <a:pt x="491" y="349"/>
                  </a:cubicBezTo>
                  <a:lnTo>
                    <a:pt x="323" y="684"/>
                  </a:lnTo>
                  <a:cubicBezTo>
                    <a:pt x="130" y="1069"/>
                    <a:pt x="130" y="1531"/>
                    <a:pt x="323" y="1918"/>
                  </a:cubicBezTo>
                  <a:cubicBezTo>
                    <a:pt x="341" y="1950"/>
                    <a:pt x="341" y="1992"/>
                    <a:pt x="323" y="2024"/>
                  </a:cubicBezTo>
                  <a:lnTo>
                    <a:pt x="155" y="2360"/>
                  </a:lnTo>
                  <a:cubicBezTo>
                    <a:pt x="0" y="2671"/>
                    <a:pt x="125" y="3049"/>
                    <a:pt x="436" y="3203"/>
                  </a:cubicBezTo>
                  <a:cubicBezTo>
                    <a:pt x="527" y="3249"/>
                    <a:pt x="623" y="3270"/>
                    <a:pt x="718" y="3270"/>
                  </a:cubicBezTo>
                  <a:cubicBezTo>
                    <a:pt x="949" y="3270"/>
                    <a:pt x="1170" y="3143"/>
                    <a:pt x="1280" y="2922"/>
                  </a:cubicBezTo>
                  <a:lnTo>
                    <a:pt x="1448" y="2587"/>
                  </a:lnTo>
                  <a:cubicBezTo>
                    <a:pt x="1642" y="2202"/>
                    <a:pt x="1642" y="1740"/>
                    <a:pt x="1448" y="1353"/>
                  </a:cubicBezTo>
                  <a:cubicBezTo>
                    <a:pt x="1431" y="1321"/>
                    <a:pt x="1431" y="1279"/>
                    <a:pt x="1448" y="1247"/>
                  </a:cubicBezTo>
                  <a:lnTo>
                    <a:pt x="1615" y="911"/>
                  </a:lnTo>
                  <a:cubicBezTo>
                    <a:pt x="1772" y="600"/>
                    <a:pt x="1645" y="222"/>
                    <a:pt x="1334" y="68"/>
                  </a:cubicBezTo>
                  <a:cubicBezTo>
                    <a:pt x="1244" y="22"/>
                    <a:pt x="1148" y="1"/>
                    <a:pt x="10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60;p66">
              <a:extLst>
                <a:ext uri="{FF2B5EF4-FFF2-40B4-BE49-F238E27FC236}">
                  <a16:creationId xmlns:a16="http://schemas.microsoft.com/office/drawing/2014/main" id="{90A70A59-E372-0E8D-D72B-2007C67EC767}"/>
                </a:ext>
              </a:extLst>
            </p:cNvPr>
            <p:cNvSpPr/>
            <p:nvPr/>
          </p:nvSpPr>
          <p:spPr>
            <a:xfrm>
              <a:off x="4935106" y="3935847"/>
              <a:ext cx="37961" cy="70073"/>
            </a:xfrm>
            <a:custGeom>
              <a:avLst/>
              <a:gdLst/>
              <a:ahLst/>
              <a:cxnLst/>
              <a:rect l="l" t="t" r="r" b="b"/>
              <a:pathLst>
                <a:path w="1772" h="3271" extrusionOk="0">
                  <a:moveTo>
                    <a:pt x="1054" y="1"/>
                  </a:moveTo>
                  <a:cubicBezTo>
                    <a:pt x="824" y="1"/>
                    <a:pt x="602" y="128"/>
                    <a:pt x="491" y="349"/>
                  </a:cubicBezTo>
                  <a:lnTo>
                    <a:pt x="323" y="684"/>
                  </a:lnTo>
                  <a:cubicBezTo>
                    <a:pt x="131" y="1069"/>
                    <a:pt x="131" y="1531"/>
                    <a:pt x="323" y="1918"/>
                  </a:cubicBezTo>
                  <a:cubicBezTo>
                    <a:pt x="341" y="1950"/>
                    <a:pt x="341" y="1992"/>
                    <a:pt x="323" y="2024"/>
                  </a:cubicBezTo>
                  <a:lnTo>
                    <a:pt x="155" y="2360"/>
                  </a:lnTo>
                  <a:cubicBezTo>
                    <a:pt x="1" y="2671"/>
                    <a:pt x="126" y="3049"/>
                    <a:pt x="436" y="3203"/>
                  </a:cubicBezTo>
                  <a:cubicBezTo>
                    <a:pt x="527" y="3249"/>
                    <a:pt x="624" y="3270"/>
                    <a:pt x="718" y="3270"/>
                  </a:cubicBezTo>
                  <a:cubicBezTo>
                    <a:pt x="949" y="3270"/>
                    <a:pt x="1170" y="3143"/>
                    <a:pt x="1280" y="2922"/>
                  </a:cubicBezTo>
                  <a:lnTo>
                    <a:pt x="1448" y="2587"/>
                  </a:lnTo>
                  <a:cubicBezTo>
                    <a:pt x="1642" y="2202"/>
                    <a:pt x="1642" y="1740"/>
                    <a:pt x="1448" y="1353"/>
                  </a:cubicBezTo>
                  <a:cubicBezTo>
                    <a:pt x="1431" y="1321"/>
                    <a:pt x="1431" y="1279"/>
                    <a:pt x="1448" y="1247"/>
                  </a:cubicBezTo>
                  <a:lnTo>
                    <a:pt x="1616" y="911"/>
                  </a:lnTo>
                  <a:cubicBezTo>
                    <a:pt x="1772" y="600"/>
                    <a:pt x="1645" y="222"/>
                    <a:pt x="1334" y="68"/>
                  </a:cubicBezTo>
                  <a:cubicBezTo>
                    <a:pt x="1244" y="22"/>
                    <a:pt x="1149" y="1"/>
                    <a:pt x="10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61;p66">
              <a:extLst>
                <a:ext uri="{FF2B5EF4-FFF2-40B4-BE49-F238E27FC236}">
                  <a16:creationId xmlns:a16="http://schemas.microsoft.com/office/drawing/2014/main" id="{88578A78-9C67-1493-CE00-EDED212D4A97}"/>
                </a:ext>
              </a:extLst>
            </p:cNvPr>
            <p:cNvSpPr/>
            <p:nvPr/>
          </p:nvSpPr>
          <p:spPr>
            <a:xfrm>
              <a:off x="4798709" y="4129849"/>
              <a:ext cx="174529" cy="174251"/>
            </a:xfrm>
            <a:custGeom>
              <a:avLst/>
              <a:gdLst/>
              <a:ahLst/>
              <a:cxnLst/>
              <a:rect l="l" t="t" r="r" b="b"/>
              <a:pathLst>
                <a:path w="8147" h="8134" extrusionOk="0">
                  <a:moveTo>
                    <a:pt x="6414" y="755"/>
                  </a:moveTo>
                  <a:cubicBezTo>
                    <a:pt x="6455" y="755"/>
                    <a:pt x="6496" y="759"/>
                    <a:pt x="6537" y="766"/>
                  </a:cubicBezTo>
                  <a:cubicBezTo>
                    <a:pt x="6877" y="837"/>
                    <a:pt x="7096" y="1158"/>
                    <a:pt x="7032" y="1506"/>
                  </a:cubicBezTo>
                  <a:cubicBezTo>
                    <a:pt x="6970" y="1804"/>
                    <a:pt x="6714" y="2011"/>
                    <a:pt x="6415" y="2011"/>
                  </a:cubicBezTo>
                  <a:cubicBezTo>
                    <a:pt x="6375" y="2011"/>
                    <a:pt x="6334" y="2007"/>
                    <a:pt x="6292" y="2000"/>
                  </a:cubicBezTo>
                  <a:cubicBezTo>
                    <a:pt x="5960" y="1931"/>
                    <a:pt x="5758" y="1628"/>
                    <a:pt x="5789" y="1322"/>
                  </a:cubicBezTo>
                  <a:lnTo>
                    <a:pt x="5789" y="1321"/>
                  </a:lnTo>
                  <a:cubicBezTo>
                    <a:pt x="5822" y="999"/>
                    <a:pt x="6091" y="755"/>
                    <a:pt x="6414" y="755"/>
                  </a:cubicBezTo>
                  <a:close/>
                  <a:moveTo>
                    <a:pt x="2725" y="5450"/>
                  </a:moveTo>
                  <a:cubicBezTo>
                    <a:pt x="3072" y="5450"/>
                    <a:pt x="3353" y="5731"/>
                    <a:pt x="3353" y="6078"/>
                  </a:cubicBezTo>
                  <a:cubicBezTo>
                    <a:pt x="3353" y="6427"/>
                    <a:pt x="3072" y="6708"/>
                    <a:pt x="2725" y="6708"/>
                  </a:cubicBezTo>
                  <a:lnTo>
                    <a:pt x="2054" y="6708"/>
                  </a:lnTo>
                  <a:cubicBezTo>
                    <a:pt x="1707" y="6708"/>
                    <a:pt x="1426" y="6427"/>
                    <a:pt x="1426" y="6078"/>
                  </a:cubicBezTo>
                  <a:cubicBezTo>
                    <a:pt x="1426" y="5731"/>
                    <a:pt x="1707" y="5450"/>
                    <a:pt x="2054" y="5450"/>
                  </a:cubicBezTo>
                  <a:close/>
                  <a:moveTo>
                    <a:pt x="4524" y="0"/>
                  </a:moveTo>
                  <a:cubicBezTo>
                    <a:pt x="5243" y="2153"/>
                    <a:pt x="3630" y="4359"/>
                    <a:pt x="1383" y="4359"/>
                  </a:cubicBezTo>
                  <a:cubicBezTo>
                    <a:pt x="902" y="4359"/>
                    <a:pt x="430" y="4254"/>
                    <a:pt x="0" y="4057"/>
                  </a:cubicBezTo>
                  <a:lnTo>
                    <a:pt x="0" y="5705"/>
                  </a:lnTo>
                  <a:cubicBezTo>
                    <a:pt x="0" y="7033"/>
                    <a:pt x="1064" y="8124"/>
                    <a:pt x="2372" y="8132"/>
                  </a:cubicBezTo>
                  <a:lnTo>
                    <a:pt x="2372" y="8133"/>
                  </a:lnTo>
                  <a:cubicBezTo>
                    <a:pt x="2376" y="8133"/>
                    <a:pt x="2380" y="8133"/>
                    <a:pt x="2384" y="8133"/>
                  </a:cubicBezTo>
                  <a:cubicBezTo>
                    <a:pt x="3714" y="8133"/>
                    <a:pt x="4779" y="7062"/>
                    <a:pt x="4779" y="5742"/>
                  </a:cubicBezTo>
                  <a:lnTo>
                    <a:pt x="4779" y="4738"/>
                  </a:lnTo>
                  <a:cubicBezTo>
                    <a:pt x="4779" y="3651"/>
                    <a:pt x="5664" y="2766"/>
                    <a:pt x="6751" y="2766"/>
                  </a:cubicBezTo>
                  <a:cubicBezTo>
                    <a:pt x="7519" y="2766"/>
                    <a:pt x="8147" y="2138"/>
                    <a:pt x="8134" y="1358"/>
                  </a:cubicBezTo>
                  <a:cubicBezTo>
                    <a:pt x="8121" y="610"/>
                    <a:pt x="7486" y="0"/>
                    <a:pt x="6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62;p66">
              <a:extLst>
                <a:ext uri="{FF2B5EF4-FFF2-40B4-BE49-F238E27FC236}">
                  <a16:creationId xmlns:a16="http://schemas.microsoft.com/office/drawing/2014/main" id="{D3998208-03B2-AF75-EFB0-48B5770CE85C}"/>
                </a:ext>
              </a:extLst>
            </p:cNvPr>
            <p:cNvSpPr/>
            <p:nvPr/>
          </p:nvSpPr>
          <p:spPr>
            <a:xfrm>
              <a:off x="5087656" y="4177429"/>
              <a:ext cx="37854" cy="79220"/>
            </a:xfrm>
            <a:custGeom>
              <a:avLst/>
              <a:gdLst/>
              <a:ahLst/>
              <a:cxnLst/>
              <a:rect l="l" t="t" r="r" b="b"/>
              <a:pathLst>
                <a:path w="1767" h="3698" extrusionOk="0">
                  <a:moveTo>
                    <a:pt x="2" y="1"/>
                  </a:moveTo>
                  <a:cubicBezTo>
                    <a:pt x="234" y="1190"/>
                    <a:pt x="245" y="2446"/>
                    <a:pt x="0" y="3697"/>
                  </a:cubicBezTo>
                  <a:cubicBezTo>
                    <a:pt x="1377" y="3211"/>
                    <a:pt x="1766" y="1461"/>
                    <a:pt x="704" y="443"/>
                  </a:cubicBezTo>
                  <a:cubicBezTo>
                    <a:pt x="498" y="246"/>
                    <a:pt x="260" y="98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63;p66">
              <a:extLst>
                <a:ext uri="{FF2B5EF4-FFF2-40B4-BE49-F238E27FC236}">
                  <a16:creationId xmlns:a16="http://schemas.microsoft.com/office/drawing/2014/main" id="{DC497B1F-3E02-A85E-2374-D73F63C052D6}"/>
                </a:ext>
              </a:extLst>
            </p:cNvPr>
            <p:cNvSpPr/>
            <p:nvPr/>
          </p:nvSpPr>
          <p:spPr>
            <a:xfrm>
              <a:off x="4655885" y="4177471"/>
              <a:ext cx="28149" cy="79178"/>
            </a:xfrm>
            <a:custGeom>
              <a:avLst/>
              <a:gdLst/>
              <a:ahLst/>
              <a:cxnLst/>
              <a:rect l="l" t="t" r="r" b="b"/>
              <a:pathLst>
                <a:path w="1314" h="3696" extrusionOk="0">
                  <a:moveTo>
                    <a:pt x="1311" y="0"/>
                  </a:moveTo>
                  <a:lnTo>
                    <a:pt x="1311" y="0"/>
                  </a:lnTo>
                  <a:cubicBezTo>
                    <a:pt x="567" y="277"/>
                    <a:pt x="1" y="987"/>
                    <a:pt x="1" y="1844"/>
                  </a:cubicBezTo>
                  <a:cubicBezTo>
                    <a:pt x="1" y="2699"/>
                    <a:pt x="540" y="3422"/>
                    <a:pt x="1313" y="3695"/>
                  </a:cubicBezTo>
                  <a:cubicBezTo>
                    <a:pt x="1073" y="2472"/>
                    <a:pt x="1075" y="1211"/>
                    <a:pt x="1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64;p66">
              <a:extLst>
                <a:ext uri="{FF2B5EF4-FFF2-40B4-BE49-F238E27FC236}">
                  <a16:creationId xmlns:a16="http://schemas.microsoft.com/office/drawing/2014/main" id="{69FE2AE1-0DC3-EB44-745E-3405C5D01FCE}"/>
                </a:ext>
              </a:extLst>
            </p:cNvPr>
            <p:cNvSpPr/>
            <p:nvPr/>
          </p:nvSpPr>
          <p:spPr>
            <a:xfrm>
              <a:off x="4798709" y="4129849"/>
              <a:ext cx="84747" cy="66453"/>
            </a:xfrm>
            <a:custGeom>
              <a:avLst/>
              <a:gdLst/>
              <a:ahLst/>
              <a:cxnLst/>
              <a:rect l="l" t="t" r="r" b="b"/>
              <a:pathLst>
                <a:path w="3956" h="3102" extrusionOk="0">
                  <a:moveTo>
                    <a:pt x="1887" y="0"/>
                  </a:moveTo>
                  <a:cubicBezTo>
                    <a:pt x="847" y="0"/>
                    <a:pt x="0" y="845"/>
                    <a:pt x="0" y="1886"/>
                  </a:cubicBezTo>
                  <a:lnTo>
                    <a:pt x="0" y="2567"/>
                  </a:lnTo>
                  <a:cubicBezTo>
                    <a:pt x="377" y="2909"/>
                    <a:pt x="870" y="3101"/>
                    <a:pt x="1383" y="3101"/>
                  </a:cubicBezTo>
                  <a:cubicBezTo>
                    <a:pt x="2985" y="3101"/>
                    <a:pt x="3955" y="1348"/>
                    <a:pt x="3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65;p66">
              <a:extLst>
                <a:ext uri="{FF2B5EF4-FFF2-40B4-BE49-F238E27FC236}">
                  <a16:creationId xmlns:a16="http://schemas.microsoft.com/office/drawing/2014/main" id="{646971B4-6933-100A-BAC3-B3FCE7EA22A0}"/>
                </a:ext>
              </a:extLst>
            </p:cNvPr>
            <p:cNvSpPr/>
            <p:nvPr/>
          </p:nvSpPr>
          <p:spPr>
            <a:xfrm>
              <a:off x="4691361" y="4038139"/>
              <a:ext cx="374894" cy="357670"/>
            </a:xfrm>
            <a:custGeom>
              <a:avLst/>
              <a:gdLst/>
              <a:ahLst/>
              <a:cxnLst/>
              <a:rect l="l" t="t" r="r" b="b"/>
              <a:pathLst>
                <a:path w="17500" h="16696" extrusionOk="0">
                  <a:moveTo>
                    <a:pt x="8455" y="1302"/>
                  </a:moveTo>
                  <a:cubicBezTo>
                    <a:pt x="9032" y="1302"/>
                    <a:pt x="9294" y="1978"/>
                    <a:pt x="8907" y="2365"/>
                  </a:cubicBezTo>
                  <a:lnTo>
                    <a:pt x="8249" y="3023"/>
                  </a:lnTo>
                  <a:lnTo>
                    <a:pt x="11727" y="3023"/>
                  </a:lnTo>
                  <a:cubicBezTo>
                    <a:pt x="12237" y="3023"/>
                    <a:pt x="12714" y="3166"/>
                    <a:pt x="13122" y="3414"/>
                  </a:cubicBezTo>
                  <a:lnTo>
                    <a:pt x="13199" y="3336"/>
                  </a:lnTo>
                  <a:cubicBezTo>
                    <a:pt x="13318" y="3218"/>
                    <a:pt x="13477" y="3154"/>
                    <a:pt x="13640" y="3154"/>
                  </a:cubicBezTo>
                  <a:cubicBezTo>
                    <a:pt x="13798" y="3154"/>
                    <a:pt x="13960" y="3214"/>
                    <a:pt x="14090" y="3345"/>
                  </a:cubicBezTo>
                  <a:cubicBezTo>
                    <a:pt x="14332" y="3589"/>
                    <a:pt x="14332" y="3982"/>
                    <a:pt x="14089" y="4225"/>
                  </a:cubicBezTo>
                  <a:lnTo>
                    <a:pt x="14015" y="4301"/>
                  </a:lnTo>
                  <a:cubicBezTo>
                    <a:pt x="15095" y="6055"/>
                    <a:pt x="13809" y="8298"/>
                    <a:pt x="11770" y="8305"/>
                  </a:cubicBezTo>
                  <a:cubicBezTo>
                    <a:pt x="11374" y="8307"/>
                    <a:pt x="11048" y="8621"/>
                    <a:pt x="11048" y="9017"/>
                  </a:cubicBezTo>
                  <a:lnTo>
                    <a:pt x="11048" y="10025"/>
                  </a:lnTo>
                  <a:cubicBezTo>
                    <a:pt x="11048" y="12050"/>
                    <a:pt x="9407" y="13671"/>
                    <a:pt x="7408" y="13671"/>
                  </a:cubicBezTo>
                  <a:cubicBezTo>
                    <a:pt x="7397" y="13671"/>
                    <a:pt x="7386" y="13671"/>
                    <a:pt x="7374" y="13671"/>
                  </a:cubicBezTo>
                  <a:cubicBezTo>
                    <a:pt x="6608" y="13666"/>
                    <a:pt x="5898" y="13419"/>
                    <a:pt x="5312" y="13003"/>
                  </a:cubicBezTo>
                  <a:lnTo>
                    <a:pt x="4957" y="13358"/>
                  </a:lnTo>
                  <a:cubicBezTo>
                    <a:pt x="4839" y="13477"/>
                    <a:pt x="4679" y="13541"/>
                    <a:pt x="4516" y="13541"/>
                  </a:cubicBezTo>
                  <a:cubicBezTo>
                    <a:pt x="4358" y="13541"/>
                    <a:pt x="4196" y="13481"/>
                    <a:pt x="4066" y="13350"/>
                  </a:cubicBezTo>
                  <a:cubicBezTo>
                    <a:pt x="3824" y="13107"/>
                    <a:pt x="3824" y="12712"/>
                    <a:pt x="4067" y="12469"/>
                  </a:cubicBezTo>
                  <a:lnTo>
                    <a:pt x="4424" y="12110"/>
                  </a:lnTo>
                  <a:cubicBezTo>
                    <a:pt x="4003" y="11510"/>
                    <a:pt x="3753" y="10775"/>
                    <a:pt x="3753" y="9986"/>
                  </a:cubicBezTo>
                  <a:lnTo>
                    <a:pt x="3753" y="7517"/>
                  </a:lnTo>
                  <a:lnTo>
                    <a:pt x="3096" y="8175"/>
                  </a:lnTo>
                  <a:cubicBezTo>
                    <a:pt x="2968" y="8303"/>
                    <a:pt x="2812" y="8360"/>
                    <a:pt x="2660" y="8360"/>
                  </a:cubicBezTo>
                  <a:cubicBezTo>
                    <a:pt x="2331" y="8360"/>
                    <a:pt x="2018" y="8096"/>
                    <a:pt x="2033" y="7708"/>
                  </a:cubicBezTo>
                  <a:cubicBezTo>
                    <a:pt x="2040" y="7534"/>
                    <a:pt x="2102" y="7391"/>
                    <a:pt x="2216" y="7277"/>
                  </a:cubicBezTo>
                  <a:lnTo>
                    <a:pt x="3788" y="5705"/>
                  </a:lnTo>
                  <a:cubicBezTo>
                    <a:pt x="3990" y="4340"/>
                    <a:pt x="5071" y="3260"/>
                    <a:pt x="6435" y="3058"/>
                  </a:cubicBezTo>
                  <a:lnTo>
                    <a:pt x="8008" y="1484"/>
                  </a:lnTo>
                  <a:cubicBezTo>
                    <a:pt x="8118" y="1374"/>
                    <a:pt x="8266" y="1310"/>
                    <a:pt x="8422" y="1303"/>
                  </a:cubicBezTo>
                  <a:cubicBezTo>
                    <a:pt x="8433" y="1302"/>
                    <a:pt x="8444" y="1302"/>
                    <a:pt x="8455" y="1302"/>
                  </a:cubicBezTo>
                  <a:close/>
                  <a:moveTo>
                    <a:pt x="15496" y="8335"/>
                  </a:moveTo>
                  <a:cubicBezTo>
                    <a:pt x="15824" y="8335"/>
                    <a:pt x="16139" y="8598"/>
                    <a:pt x="16123" y="8986"/>
                  </a:cubicBezTo>
                  <a:cubicBezTo>
                    <a:pt x="16116" y="9160"/>
                    <a:pt x="16054" y="9305"/>
                    <a:pt x="15940" y="9417"/>
                  </a:cubicBezTo>
                  <a:lnTo>
                    <a:pt x="10147" y="15210"/>
                  </a:lnTo>
                  <a:cubicBezTo>
                    <a:pt x="10037" y="15320"/>
                    <a:pt x="9889" y="15386"/>
                    <a:pt x="9734" y="15393"/>
                  </a:cubicBezTo>
                  <a:cubicBezTo>
                    <a:pt x="9724" y="15393"/>
                    <a:pt x="9713" y="15393"/>
                    <a:pt x="9703" y="15393"/>
                  </a:cubicBezTo>
                  <a:cubicBezTo>
                    <a:pt x="9123" y="15393"/>
                    <a:pt x="8861" y="14718"/>
                    <a:pt x="9249" y="14329"/>
                  </a:cubicBezTo>
                  <a:lnTo>
                    <a:pt x="15061" y="8519"/>
                  </a:lnTo>
                  <a:cubicBezTo>
                    <a:pt x="15188" y="8392"/>
                    <a:pt x="15343" y="8335"/>
                    <a:pt x="15496" y="8335"/>
                  </a:cubicBezTo>
                  <a:close/>
                  <a:moveTo>
                    <a:pt x="9071" y="1"/>
                  </a:moveTo>
                  <a:cubicBezTo>
                    <a:pt x="8014" y="1"/>
                    <a:pt x="6937" y="204"/>
                    <a:pt x="5891" y="639"/>
                  </a:cubicBezTo>
                  <a:cubicBezTo>
                    <a:pt x="2109" y="2206"/>
                    <a:pt x="1" y="6297"/>
                    <a:pt x="968" y="10305"/>
                  </a:cubicBezTo>
                  <a:cubicBezTo>
                    <a:pt x="969" y="10310"/>
                    <a:pt x="969" y="10313"/>
                    <a:pt x="971" y="10318"/>
                  </a:cubicBezTo>
                  <a:cubicBezTo>
                    <a:pt x="1965" y="14293"/>
                    <a:pt x="5462" y="16695"/>
                    <a:pt x="9102" y="16695"/>
                  </a:cubicBezTo>
                  <a:cubicBezTo>
                    <a:pt x="10734" y="16695"/>
                    <a:pt x="12395" y="16213"/>
                    <a:pt x="13872" y="15172"/>
                  </a:cubicBezTo>
                  <a:cubicBezTo>
                    <a:pt x="14883" y="14459"/>
                    <a:pt x="15740" y="13521"/>
                    <a:pt x="16363" y="12410"/>
                  </a:cubicBezTo>
                  <a:cubicBezTo>
                    <a:pt x="16758" y="11706"/>
                    <a:pt x="17054" y="10908"/>
                    <a:pt x="17185" y="10318"/>
                  </a:cubicBezTo>
                  <a:cubicBezTo>
                    <a:pt x="17499" y="9030"/>
                    <a:pt x="17499" y="7665"/>
                    <a:pt x="17185" y="6378"/>
                  </a:cubicBezTo>
                  <a:lnTo>
                    <a:pt x="17185" y="6376"/>
                  </a:lnTo>
                  <a:cubicBezTo>
                    <a:pt x="16248" y="2520"/>
                    <a:pt x="12788" y="1"/>
                    <a:pt x="9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" name="Google Shape;1117;p37">
            <a:extLst>
              <a:ext uri="{FF2B5EF4-FFF2-40B4-BE49-F238E27FC236}">
                <a16:creationId xmlns:a16="http://schemas.microsoft.com/office/drawing/2014/main" id="{88760674-8EB1-F2E4-0887-FDDB746C888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68702">
            <a:off x="6679329" y="747606"/>
            <a:ext cx="1216492" cy="107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37"/>
          <p:cNvSpPr txBox="1">
            <a:spLocks noGrp="1"/>
          </p:cNvSpPr>
          <p:nvPr>
            <p:ph type="title"/>
          </p:nvPr>
        </p:nvSpPr>
        <p:spPr>
          <a:xfrm>
            <a:off x="704104" y="548450"/>
            <a:ext cx="77268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OBJECTIVES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114" name="Google Shape;1114;p37"/>
          <p:cNvSpPr txBox="1">
            <a:spLocks noGrp="1"/>
          </p:cNvSpPr>
          <p:nvPr>
            <p:ph type="body" idx="1"/>
          </p:nvPr>
        </p:nvSpPr>
        <p:spPr>
          <a:xfrm>
            <a:off x="1761000" y="2169925"/>
            <a:ext cx="5622000" cy="19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600"/>
              </a:spcBef>
            </a:pPr>
            <a:r>
              <a:rPr lang="en" dirty="0"/>
              <a:t>Analyse sales performance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Customer Insights 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Product Analysis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Revenue and sales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Regional Impacts </a:t>
            </a:r>
            <a:endParaRPr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cxnSp>
        <p:nvCxnSpPr>
          <p:cNvPr id="1115" name="Google Shape;1115;p37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116" name="Google Shape;1116;p37"/>
          <p:cNvPicPr preferRelativeResize="0"/>
          <p:nvPr/>
        </p:nvPicPr>
        <p:blipFill rotWithShape="1">
          <a:blip r:embed="rId3">
            <a:alphaModFix/>
          </a:blip>
          <a:srcRect l="12142" t="9122" r="8955" b="10290"/>
          <a:stretch/>
        </p:blipFill>
        <p:spPr>
          <a:xfrm>
            <a:off x="86250" y="1035425"/>
            <a:ext cx="1253950" cy="12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68702">
            <a:off x="7328777" y="3347189"/>
            <a:ext cx="1583775" cy="15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37"/>
          <p:cNvSpPr/>
          <p:nvPr/>
        </p:nvSpPr>
        <p:spPr>
          <a:xfrm>
            <a:off x="2926320" y="1283008"/>
            <a:ext cx="3282363" cy="7664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IN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Fjalla One"/>
              </a:rPr>
              <a:t>ANALYSIS 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Fjalla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38"/>
          <p:cNvSpPr txBox="1">
            <a:spLocks noGrp="1"/>
          </p:cNvSpPr>
          <p:nvPr>
            <p:ph type="title"/>
          </p:nvPr>
        </p:nvSpPr>
        <p:spPr>
          <a:xfrm>
            <a:off x="706825" y="54845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</a:t>
            </a:r>
            <a:r>
              <a:rPr lang="en" dirty="0">
                <a:solidFill>
                  <a:schemeClr val="dk2"/>
                </a:solidFill>
              </a:rPr>
              <a:t> TABLES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124" name="Google Shape;1124;p38"/>
          <p:cNvSpPr txBox="1">
            <a:spLocks noGrp="1"/>
          </p:cNvSpPr>
          <p:nvPr>
            <p:ph type="subTitle" idx="1"/>
          </p:nvPr>
        </p:nvSpPr>
        <p:spPr>
          <a:xfrm>
            <a:off x="1517169" y="1532697"/>
            <a:ext cx="30114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ORDER_DETAILS</a:t>
            </a:r>
            <a:endParaRPr dirty="0"/>
          </a:p>
        </p:txBody>
      </p:sp>
      <p:sp>
        <p:nvSpPr>
          <p:cNvPr id="1125" name="Google Shape;1125;p38"/>
          <p:cNvSpPr txBox="1">
            <a:spLocks noGrp="1"/>
          </p:cNvSpPr>
          <p:nvPr>
            <p:ph type="subTitle" idx="3"/>
          </p:nvPr>
        </p:nvSpPr>
        <p:spPr>
          <a:xfrm>
            <a:off x="1517175" y="1967225"/>
            <a:ext cx="3011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</a:t>
            </a:r>
            <a:r>
              <a:rPr lang="en" dirty="0"/>
              <a:t>rder_details_id, order_id,pizza_id,quantity</a:t>
            </a:r>
            <a:endParaRPr dirty="0"/>
          </a:p>
        </p:txBody>
      </p:sp>
      <p:sp>
        <p:nvSpPr>
          <p:cNvPr id="1126" name="Google Shape;1126;p38"/>
          <p:cNvSpPr txBox="1">
            <a:spLocks noGrp="1"/>
          </p:cNvSpPr>
          <p:nvPr>
            <p:ph type="subTitle" idx="5"/>
          </p:nvPr>
        </p:nvSpPr>
        <p:spPr>
          <a:xfrm>
            <a:off x="5375944" y="1532697"/>
            <a:ext cx="30114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ORDERS</a:t>
            </a:r>
            <a:endParaRPr dirty="0"/>
          </a:p>
        </p:txBody>
      </p:sp>
      <p:sp>
        <p:nvSpPr>
          <p:cNvPr id="1127" name="Google Shape;1127;p38"/>
          <p:cNvSpPr txBox="1">
            <a:spLocks noGrp="1"/>
          </p:cNvSpPr>
          <p:nvPr>
            <p:ph type="subTitle" idx="6"/>
          </p:nvPr>
        </p:nvSpPr>
        <p:spPr>
          <a:xfrm>
            <a:off x="5375950" y="1967225"/>
            <a:ext cx="3011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/>
              <a:t>order_id,order_date</a:t>
            </a:r>
            <a:r>
              <a:rPr lang="en-IN" dirty="0"/>
              <a:t>, </a:t>
            </a:r>
            <a:r>
              <a:rPr lang="en-IN" dirty="0" err="1"/>
              <a:t>order_time</a:t>
            </a:r>
            <a:endParaRPr dirty="0"/>
          </a:p>
        </p:txBody>
      </p:sp>
      <p:sp>
        <p:nvSpPr>
          <p:cNvPr id="1128" name="Google Shape;1128;p38"/>
          <p:cNvSpPr txBox="1">
            <a:spLocks noGrp="1"/>
          </p:cNvSpPr>
          <p:nvPr>
            <p:ph type="subTitle" idx="8"/>
          </p:nvPr>
        </p:nvSpPr>
        <p:spPr>
          <a:xfrm>
            <a:off x="1517169" y="3212150"/>
            <a:ext cx="30114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PIZZA_TYPES</a:t>
            </a:r>
            <a:endParaRPr dirty="0"/>
          </a:p>
        </p:txBody>
      </p:sp>
      <p:sp>
        <p:nvSpPr>
          <p:cNvPr id="1129" name="Google Shape;1129;p38"/>
          <p:cNvSpPr txBox="1">
            <a:spLocks noGrp="1"/>
          </p:cNvSpPr>
          <p:nvPr>
            <p:ph type="subTitle" idx="9"/>
          </p:nvPr>
        </p:nvSpPr>
        <p:spPr>
          <a:xfrm>
            <a:off x="1517175" y="3646676"/>
            <a:ext cx="3011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/>
              <a:t>pizza_type_id</a:t>
            </a:r>
            <a:r>
              <a:rPr lang="en-IN" dirty="0"/>
              <a:t>, name, category, ingredients</a:t>
            </a:r>
            <a:endParaRPr dirty="0"/>
          </a:p>
        </p:txBody>
      </p:sp>
      <p:sp>
        <p:nvSpPr>
          <p:cNvPr id="1130" name="Google Shape;1130;p38"/>
          <p:cNvSpPr txBox="1">
            <a:spLocks noGrp="1"/>
          </p:cNvSpPr>
          <p:nvPr>
            <p:ph type="subTitle" idx="14"/>
          </p:nvPr>
        </p:nvSpPr>
        <p:spPr>
          <a:xfrm>
            <a:off x="5375944" y="3212150"/>
            <a:ext cx="30114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PIZZAS</a:t>
            </a:r>
            <a:endParaRPr dirty="0"/>
          </a:p>
        </p:txBody>
      </p:sp>
      <p:sp>
        <p:nvSpPr>
          <p:cNvPr id="1131" name="Google Shape;1131;p38"/>
          <p:cNvSpPr txBox="1">
            <a:spLocks noGrp="1"/>
          </p:cNvSpPr>
          <p:nvPr>
            <p:ph type="subTitle" idx="15"/>
          </p:nvPr>
        </p:nvSpPr>
        <p:spPr>
          <a:xfrm>
            <a:off x="5375950" y="3646676"/>
            <a:ext cx="3011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/>
              <a:t>pizza_id</a:t>
            </a:r>
            <a:r>
              <a:rPr lang="en-IN" dirty="0"/>
              <a:t>, </a:t>
            </a:r>
            <a:r>
              <a:rPr lang="en-IN" dirty="0" err="1"/>
              <a:t>pizza_type_id</a:t>
            </a:r>
            <a:r>
              <a:rPr lang="en-IN" dirty="0"/>
              <a:t>, </a:t>
            </a:r>
            <a:r>
              <a:rPr lang="en-IN" dirty="0" err="1"/>
              <a:t>size,price</a:t>
            </a:r>
            <a:endParaRPr dirty="0"/>
          </a:p>
        </p:txBody>
      </p:sp>
      <p:cxnSp>
        <p:nvCxnSpPr>
          <p:cNvPr id="1132" name="Google Shape;1132;p38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133" name="Google Shape;1133;p38"/>
          <p:cNvSpPr txBox="1">
            <a:spLocks noGrp="1"/>
          </p:cNvSpPr>
          <p:nvPr>
            <p:ph type="title" idx="2"/>
          </p:nvPr>
        </p:nvSpPr>
        <p:spPr>
          <a:xfrm>
            <a:off x="756656" y="1532700"/>
            <a:ext cx="760500" cy="5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34" name="Google Shape;1134;p38"/>
          <p:cNvSpPr txBox="1">
            <a:spLocks noGrp="1"/>
          </p:cNvSpPr>
          <p:nvPr>
            <p:ph type="title" idx="4"/>
          </p:nvPr>
        </p:nvSpPr>
        <p:spPr>
          <a:xfrm>
            <a:off x="4615433" y="1532700"/>
            <a:ext cx="760500" cy="5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35" name="Google Shape;1135;p38"/>
          <p:cNvSpPr txBox="1">
            <a:spLocks noGrp="1"/>
          </p:cNvSpPr>
          <p:nvPr>
            <p:ph type="title" idx="7"/>
          </p:nvPr>
        </p:nvSpPr>
        <p:spPr>
          <a:xfrm>
            <a:off x="756656" y="3212149"/>
            <a:ext cx="760500" cy="5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36" name="Google Shape;1136;p38"/>
          <p:cNvSpPr txBox="1">
            <a:spLocks noGrp="1"/>
          </p:cNvSpPr>
          <p:nvPr>
            <p:ph type="title" idx="13"/>
          </p:nvPr>
        </p:nvSpPr>
        <p:spPr>
          <a:xfrm>
            <a:off x="4615431" y="3212149"/>
            <a:ext cx="760500" cy="5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137" name="Google Shape;11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03813">
            <a:off x="7367125" y="506099"/>
            <a:ext cx="1135400" cy="11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33850" y="-204700"/>
            <a:ext cx="1326701" cy="13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40"/>
          <p:cNvSpPr txBox="1">
            <a:spLocks noGrp="1"/>
          </p:cNvSpPr>
          <p:nvPr>
            <p:ph type="subTitle" idx="1"/>
          </p:nvPr>
        </p:nvSpPr>
        <p:spPr>
          <a:xfrm>
            <a:off x="3721750" y="1654920"/>
            <a:ext cx="4398600" cy="2198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>
                <a:solidFill>
                  <a:schemeClr val="dk2"/>
                </a:solidFill>
              </a:rPr>
              <a:t>FROM DOUGH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>
                <a:solidFill>
                  <a:schemeClr val="dk2"/>
                </a:solidFill>
              </a:rPr>
              <a:t>TO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solidFill>
                <a:schemeClr val="dk2"/>
              </a:solidFill>
            </a:endParaRPr>
          </a:p>
        </p:txBody>
      </p:sp>
      <p:sp>
        <p:nvSpPr>
          <p:cNvPr id="1156" name="Google Shape;1156;p40"/>
          <p:cNvSpPr txBox="1">
            <a:spLocks noGrp="1"/>
          </p:cNvSpPr>
          <p:nvPr>
            <p:ph type="subTitle" idx="2"/>
          </p:nvPr>
        </p:nvSpPr>
        <p:spPr>
          <a:xfrm>
            <a:off x="3721750" y="690880"/>
            <a:ext cx="4398600" cy="4368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pic>
        <p:nvPicPr>
          <p:cNvPr id="1157" name="Google Shape;11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75850" y="-1062928"/>
            <a:ext cx="5703173" cy="3801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8" name="Google Shape;1158;p40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159" name="Google Shape;115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18991">
            <a:off x="1772358" y="2043018"/>
            <a:ext cx="1342233" cy="1322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690756">
            <a:off x="891025" y="3156351"/>
            <a:ext cx="1406350" cy="13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49"/>
          <p:cNvSpPr txBox="1">
            <a:spLocks noGrp="1"/>
          </p:cNvSpPr>
          <p:nvPr>
            <p:ph type="title"/>
          </p:nvPr>
        </p:nvSpPr>
        <p:spPr>
          <a:xfrm>
            <a:off x="2577300" y="1594173"/>
            <a:ext cx="3989400" cy="11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LOVE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1347" name="Google Shape;1347;p49"/>
          <p:cNvGrpSpPr/>
          <p:nvPr/>
        </p:nvGrpSpPr>
        <p:grpSpPr>
          <a:xfrm>
            <a:off x="1315800" y="1118650"/>
            <a:ext cx="6512550" cy="2858900"/>
            <a:chOff x="1315800" y="1118650"/>
            <a:chExt cx="6512550" cy="2858900"/>
          </a:xfrm>
        </p:grpSpPr>
        <p:cxnSp>
          <p:nvCxnSpPr>
            <p:cNvPr id="1348" name="Google Shape;1348;p49"/>
            <p:cNvCxnSpPr/>
            <p:nvPr/>
          </p:nvCxnSpPr>
          <p:spPr>
            <a:xfrm>
              <a:off x="1718250" y="3977550"/>
              <a:ext cx="6110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9" name="Google Shape;1349;p49"/>
            <p:cNvCxnSpPr/>
            <p:nvPr/>
          </p:nvCxnSpPr>
          <p:spPr>
            <a:xfrm>
              <a:off x="1315800" y="1118650"/>
              <a:ext cx="569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350" name="Google Shape;1350;p49">
            <a:hlinkClick r:id="" action="ppaction://hlinkshowjump?jump=nextslide"/>
          </p:cNvPr>
          <p:cNvCxnSpPr/>
          <p:nvPr/>
        </p:nvCxnSpPr>
        <p:spPr>
          <a:xfrm>
            <a:off x="4023625" y="4131894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351" name="Google Shape;13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95525" y="-182575"/>
            <a:ext cx="1716000" cy="16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52638">
            <a:off x="6705524" y="2533360"/>
            <a:ext cx="1431103" cy="1409855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49"/>
          <p:cNvSpPr/>
          <p:nvPr/>
        </p:nvSpPr>
        <p:spPr>
          <a:xfrm>
            <a:off x="3254126" y="2712788"/>
            <a:ext cx="2635751" cy="8365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IN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Fjalla One"/>
              </a:rPr>
              <a:t>PIZZA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1"/>
              </a:solidFill>
              <a:latin typeface="Fjalla One"/>
            </a:endParaRPr>
          </a:p>
        </p:txBody>
      </p:sp>
      <p:cxnSp>
        <p:nvCxnSpPr>
          <p:cNvPr id="1354" name="Google Shape;1354;p49">
            <a:hlinkClick r:id="" action="ppaction://hlinkshowjump?jump=nextslide"/>
          </p:cNvPr>
          <p:cNvCxnSpPr/>
          <p:nvPr/>
        </p:nvCxnSpPr>
        <p:spPr>
          <a:xfrm>
            <a:off x="4023625" y="9780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" name="Google Shape;1258;p45">
            <a:extLst>
              <a:ext uri="{FF2B5EF4-FFF2-40B4-BE49-F238E27FC236}">
                <a16:creationId xmlns:a16="http://schemas.microsoft.com/office/drawing/2014/main" id="{120F7D21-9E23-0200-CA4B-D988941E13D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79" r="89"/>
          <a:stretch/>
        </p:blipFill>
        <p:spPr>
          <a:xfrm>
            <a:off x="1604250" y="1315082"/>
            <a:ext cx="1186300" cy="116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51"/>
          <p:cNvSpPr txBox="1">
            <a:spLocks noGrp="1"/>
          </p:cNvSpPr>
          <p:nvPr>
            <p:ph type="body" idx="1"/>
          </p:nvPr>
        </p:nvSpPr>
        <p:spPr>
          <a:xfrm>
            <a:off x="4648200" y="3185151"/>
            <a:ext cx="3858600" cy="127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CHEESE, CRUST,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CUSTOMER INSIGHTS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383" name="Google Shape;1383;p51"/>
          <p:cNvSpPr/>
          <p:nvPr/>
        </p:nvSpPr>
        <p:spPr>
          <a:xfrm>
            <a:off x="4648200" y="4462313"/>
            <a:ext cx="3858600" cy="21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84" name="Google Shape;1384;p51">
            <a:hlinkClick r:id="" action="ppaction://hlinkshowjump?jump=nextslide"/>
          </p:cNvPr>
          <p:cNvCxnSpPr/>
          <p:nvPr/>
        </p:nvCxnSpPr>
        <p:spPr>
          <a:xfrm>
            <a:off x="6029100" y="4567908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385" name="Google Shape;138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37825" y="-2228000"/>
            <a:ext cx="5426898" cy="361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891074" y="1776399"/>
            <a:ext cx="2032650" cy="199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7"/>
          <p:cNvSpPr txBox="1">
            <a:spLocks noGrp="1"/>
          </p:cNvSpPr>
          <p:nvPr>
            <p:ph type="title"/>
          </p:nvPr>
        </p:nvSpPr>
        <p:spPr>
          <a:xfrm>
            <a:off x="706825" y="54845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 </a:t>
            </a:r>
            <a:r>
              <a:rPr lang="en" dirty="0">
                <a:solidFill>
                  <a:schemeClr val="dk2"/>
                </a:solidFill>
              </a:rPr>
              <a:t>OF SALES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114" name="Google Shape;2114;p67"/>
          <p:cNvSpPr txBox="1">
            <a:spLocks noGrp="1"/>
          </p:cNvSpPr>
          <p:nvPr>
            <p:ph type="body" idx="1"/>
          </p:nvPr>
        </p:nvSpPr>
        <p:spPr>
          <a:xfrm>
            <a:off x="719275" y="1141600"/>
            <a:ext cx="3852600" cy="14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500" dirty="0">
                <a:latin typeface="Fjalla One"/>
                <a:ea typeface="Fjalla One"/>
                <a:cs typeface="Fjalla One"/>
                <a:sym typeface="Fjalla One"/>
              </a:rPr>
              <a:t>QUERIES: THE ANALYSIS FOCUS ON SALES OF PIZZA</a:t>
            </a:r>
            <a:endParaRPr lang="en-IN" sz="2500" dirty="0">
              <a:latin typeface="Fjalla One"/>
              <a:ea typeface="Fjalla One"/>
              <a:cs typeface="Fjalla One"/>
              <a:sym typeface="Fjalla One"/>
            </a:endParaRPr>
          </a:p>
        </p:txBody>
      </p:sp>
      <p:cxnSp>
        <p:nvCxnSpPr>
          <p:cNvPr id="2115" name="Google Shape;2115;p67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116" name="Google Shape;211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6875" y="1664375"/>
            <a:ext cx="4267325" cy="294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7" name="Google Shape;211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57765">
            <a:off x="2729953" y="2359543"/>
            <a:ext cx="2700021" cy="2163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8" name="Google Shape;2118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9025" y="2449900"/>
            <a:ext cx="1434900" cy="226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9" name="Google Shape;2119;p67"/>
          <p:cNvPicPr preferRelativeResize="0"/>
          <p:nvPr/>
        </p:nvPicPr>
        <p:blipFill rotWithShape="1">
          <a:blip r:embed="rId6">
            <a:alphaModFix/>
          </a:blip>
          <a:srcRect t="23989" b="23994"/>
          <a:stretch/>
        </p:blipFill>
        <p:spPr>
          <a:xfrm rot="785951">
            <a:off x="4734061" y="3368548"/>
            <a:ext cx="1299815" cy="106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0" name="Google Shape;2120;p67"/>
          <p:cNvPicPr preferRelativeResize="0"/>
          <p:nvPr/>
        </p:nvPicPr>
        <p:blipFill rotWithShape="1">
          <a:blip r:embed="rId7">
            <a:alphaModFix/>
          </a:blip>
          <a:srcRect t="21451" b="21451"/>
          <a:stretch/>
        </p:blipFill>
        <p:spPr>
          <a:xfrm rot="785952">
            <a:off x="4121200" y="3574183"/>
            <a:ext cx="1095128" cy="986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1" name="Google Shape;2121;p67"/>
          <p:cNvPicPr preferRelativeResize="0"/>
          <p:nvPr/>
        </p:nvPicPr>
        <p:blipFill rotWithShape="1">
          <a:blip r:embed="rId8">
            <a:alphaModFix/>
          </a:blip>
          <a:srcRect t="20541" b="18341"/>
          <a:stretch/>
        </p:blipFill>
        <p:spPr>
          <a:xfrm flipH="1">
            <a:off x="296075" y="2601150"/>
            <a:ext cx="1401750" cy="13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67"/>
          <p:cNvPicPr preferRelativeResize="0"/>
          <p:nvPr/>
        </p:nvPicPr>
        <p:blipFill rotWithShape="1">
          <a:blip r:embed="rId9">
            <a:alphaModFix/>
          </a:blip>
          <a:srcRect l="12781" t="16937" r="12781" b="22657"/>
          <a:stretch/>
        </p:blipFill>
        <p:spPr>
          <a:xfrm rot="-1499022">
            <a:off x="712675" y="3272106"/>
            <a:ext cx="1143351" cy="1464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61"/>
          <p:cNvSpPr txBox="1">
            <a:spLocks noGrp="1"/>
          </p:cNvSpPr>
          <p:nvPr>
            <p:ph type="title"/>
          </p:nvPr>
        </p:nvSpPr>
        <p:spPr>
          <a:xfrm>
            <a:off x="543274" y="637331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2"/>
                </a:solidFill>
              </a:rPr>
              <a:t>Retrieve the total number of orders placed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633" name="Google Shape;1633;p61"/>
          <p:cNvSpPr txBox="1">
            <a:spLocks noGrp="1"/>
          </p:cNvSpPr>
          <p:nvPr>
            <p:ph type="subTitle" idx="1"/>
          </p:nvPr>
        </p:nvSpPr>
        <p:spPr>
          <a:xfrm>
            <a:off x="1872213" y="1347806"/>
            <a:ext cx="45720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QUERY: </a:t>
            </a:r>
            <a:endParaRPr dirty="0"/>
          </a:p>
        </p:txBody>
      </p:sp>
      <p:sp>
        <p:nvSpPr>
          <p:cNvPr id="1634" name="Google Shape;1634;p61"/>
          <p:cNvSpPr txBox="1">
            <a:spLocks noGrp="1"/>
          </p:cNvSpPr>
          <p:nvPr>
            <p:ph type="subTitle" idx="2"/>
          </p:nvPr>
        </p:nvSpPr>
        <p:spPr>
          <a:xfrm>
            <a:off x="1872213" y="1782331"/>
            <a:ext cx="4572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5" name="Google Shape;1635;p61"/>
          <p:cNvSpPr txBox="1">
            <a:spLocks noGrp="1"/>
          </p:cNvSpPr>
          <p:nvPr>
            <p:ph type="subTitle" idx="3"/>
          </p:nvPr>
        </p:nvSpPr>
        <p:spPr>
          <a:xfrm>
            <a:off x="2699788" y="2910181"/>
            <a:ext cx="45720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Output:</a:t>
            </a:r>
            <a:endParaRPr dirty="0"/>
          </a:p>
        </p:txBody>
      </p:sp>
      <p:sp>
        <p:nvSpPr>
          <p:cNvPr id="1636" name="Google Shape;1636;p61"/>
          <p:cNvSpPr txBox="1">
            <a:spLocks noGrp="1"/>
          </p:cNvSpPr>
          <p:nvPr>
            <p:ph type="subTitle" idx="4"/>
          </p:nvPr>
        </p:nvSpPr>
        <p:spPr>
          <a:xfrm>
            <a:off x="3865225" y="4076841"/>
            <a:ext cx="4572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637" name="Google Shape;1637;p61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638" name="Google Shape;1638;p61"/>
          <p:cNvPicPr preferRelativeResize="0"/>
          <p:nvPr/>
        </p:nvPicPr>
        <p:blipFill rotWithShape="1">
          <a:blip r:embed="rId3">
            <a:alphaModFix/>
          </a:blip>
          <a:srcRect l="17586" r="14246"/>
          <a:stretch/>
        </p:blipFill>
        <p:spPr>
          <a:xfrm rot="-5400000">
            <a:off x="6617538" y="-194549"/>
            <a:ext cx="3154099" cy="26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61"/>
          <p:cNvPicPr preferRelativeResize="0"/>
          <p:nvPr/>
        </p:nvPicPr>
        <p:blipFill rotWithShape="1">
          <a:blip r:embed="rId4">
            <a:alphaModFix/>
          </a:blip>
          <a:srcRect l="18361" t="3392" r="11315" b="3402"/>
          <a:stretch/>
        </p:blipFill>
        <p:spPr>
          <a:xfrm rot="5400000">
            <a:off x="-781913" y="3196151"/>
            <a:ext cx="3376651" cy="25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C6B4CC-9AD1-B697-A4B7-C2EBD4CDF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212" y="1847421"/>
            <a:ext cx="4298129" cy="844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58F117-EF37-56D6-8421-E1B35F66A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8474" y="3378424"/>
            <a:ext cx="2207715" cy="7524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omemade Pizza Workshop for Pizza Week by Slidesgo">
  <a:themeElements>
    <a:clrScheme name="Simple Light">
      <a:dk1>
        <a:srgbClr val="3B2E2C"/>
      </a:dk1>
      <a:lt1>
        <a:srgbClr val="F8F5EE"/>
      </a:lt1>
      <a:dk2>
        <a:srgbClr val="ECAA49"/>
      </a:dk2>
      <a:lt2>
        <a:srgbClr val="FBE7B5"/>
      </a:lt2>
      <a:accent1>
        <a:srgbClr val="C72835"/>
      </a:accent1>
      <a:accent2>
        <a:srgbClr val="73992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B2E2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336</Words>
  <Application>Microsoft Office PowerPoint</Application>
  <PresentationFormat>On-screen Show (16:9)</PresentationFormat>
  <Paragraphs>97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Fjalla One</vt:lpstr>
      <vt:lpstr>Roboto Mono</vt:lpstr>
      <vt:lpstr>Homemade Pizza Workshop for Pizza Week by Slidesgo</vt:lpstr>
      <vt:lpstr> SQL ANALYSIS  PIZZA SALES</vt:lpstr>
      <vt:lpstr>INTRODUCTION</vt:lpstr>
      <vt:lpstr>OBJECTIVES</vt:lpstr>
      <vt:lpstr>DATABASE  TABLES</vt:lpstr>
      <vt:lpstr>PowerPoint Presentation</vt:lpstr>
      <vt:lpstr>LOVE</vt:lpstr>
      <vt:lpstr>PowerPoint Presentation</vt:lpstr>
      <vt:lpstr>ANALYSIS  OF SALES</vt:lpstr>
      <vt:lpstr>Retrieve the total number of orders placed</vt:lpstr>
      <vt:lpstr>Calculate the total revenue generated from pizza sales</vt:lpstr>
      <vt:lpstr>PIZZA SALES OF THE WEEK!!!</vt:lpstr>
      <vt:lpstr>Identify the highest-priced pizza</vt:lpstr>
      <vt:lpstr>Identify the most common pizza size ordered</vt:lpstr>
      <vt:lpstr>Join the necessary tables to find the total quantity of each pizza category </vt:lpstr>
      <vt:lpstr>Calculate the percentage contribution of  each pizza type to total revenue</vt:lpstr>
      <vt:lpstr>COMPOSITION OF PIZZA</vt:lpstr>
      <vt:lpstr>Determine the top 3 most ordered pizza types based on revenue </vt:lpstr>
      <vt:lpstr>    MOST ORDERED PIZZA BASED ONREVENUE</vt:lpstr>
      <vt:lpstr>Group the orders by date and calculate the average number  of pizzas ordered per day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SQL ANALYSIS  PIZZA SALES</dc:title>
  <cp:lastModifiedBy>Vanga Raju</cp:lastModifiedBy>
  <cp:revision>2</cp:revision>
  <dcterms:modified xsi:type="dcterms:W3CDTF">2024-05-20T07:40:31Z</dcterms:modified>
</cp:coreProperties>
</file>